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0948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EB38D28-B5EE-43B3-88E5-B6E6A258FD9B}" v="40" dt="2025-12-16T10:01:40.990"/>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p:scale>
          <a:sx n="66" d="100"/>
          <a:sy n="66" d="100"/>
        </p:scale>
        <p:origin x="1536" y="389"/>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ditya Sony" userId="7423c3ea3eabde71" providerId="LiveId" clId="{5954083A-1339-440D-8A13-7E3ABE3F060D}"/>
    <pc:docChg chg="undo custSel modSld">
      <pc:chgData name="Aditya Sony" userId="7423c3ea3eabde71" providerId="LiveId" clId="{5954083A-1339-440D-8A13-7E3ABE3F060D}" dt="2025-12-16T10:01:50.469" v="1535" actId="20577"/>
      <pc:docMkLst>
        <pc:docMk/>
      </pc:docMkLst>
      <pc:sldChg chg="modSp mod">
        <pc:chgData name="Aditya Sony" userId="7423c3ea3eabde71" providerId="LiveId" clId="{5954083A-1339-440D-8A13-7E3ABE3F060D}" dt="2025-12-16T08:35:16.625" v="1087" actId="255"/>
        <pc:sldMkLst>
          <pc:docMk/>
          <pc:sldMk cId="2987552906" sldId="264"/>
        </pc:sldMkLst>
        <pc:spChg chg="mod">
          <ac:chgData name="Aditya Sony" userId="7423c3ea3eabde71" providerId="LiveId" clId="{5954083A-1339-440D-8A13-7E3ABE3F060D}" dt="2025-12-16T08:35:16.625" v="1087" actId="255"/>
          <ac:spMkLst>
            <pc:docMk/>
            <pc:sldMk cId="2987552906" sldId="264"/>
            <ac:spMk id="5" creationId="{1B07C49E-AFFC-EC46-8930-E4D428F5F943}"/>
          </ac:spMkLst>
        </pc:spChg>
      </pc:sldChg>
      <pc:sldChg chg="modSp mod">
        <pc:chgData name="Aditya Sony" userId="7423c3ea3eabde71" providerId="LiveId" clId="{5954083A-1339-440D-8A13-7E3ABE3F060D}" dt="2025-12-16T08:37:38.925" v="1129"/>
        <pc:sldMkLst>
          <pc:docMk/>
          <pc:sldMk cId="1578726356" sldId="265"/>
        </pc:sldMkLst>
        <pc:spChg chg="mod">
          <ac:chgData name="Aditya Sony" userId="7423c3ea3eabde71" providerId="LiveId" clId="{5954083A-1339-440D-8A13-7E3ABE3F060D}" dt="2025-12-16T08:37:38.925" v="1129"/>
          <ac:spMkLst>
            <pc:docMk/>
            <pc:sldMk cId="1578726356" sldId="265"/>
            <ac:spMk id="5" creationId="{1B07C49E-AFFC-EC46-8930-E4D428F5F943}"/>
          </ac:spMkLst>
        </pc:spChg>
      </pc:sldChg>
      <pc:sldChg chg="modSp mod">
        <pc:chgData name="Aditya Sony" userId="7423c3ea3eabde71" providerId="LiveId" clId="{5954083A-1339-440D-8A13-7E3ABE3F060D}" dt="2025-12-16T08:36:58.745" v="1128"/>
        <pc:sldMkLst>
          <pc:docMk/>
          <pc:sldMk cId="779971636" sldId="266"/>
        </pc:sldMkLst>
        <pc:spChg chg="mod">
          <ac:chgData name="Aditya Sony" userId="7423c3ea3eabde71" providerId="LiveId" clId="{5954083A-1339-440D-8A13-7E3ABE3F060D}" dt="2025-12-16T08:36:58.745" v="1128"/>
          <ac:spMkLst>
            <pc:docMk/>
            <pc:sldMk cId="779971636" sldId="266"/>
            <ac:spMk id="5" creationId="{1B07C49E-AFFC-EC46-8930-E4D428F5F943}"/>
          </ac:spMkLst>
        </pc:spChg>
      </pc:sldChg>
      <pc:sldChg chg="addSp modSp mod">
        <pc:chgData name="Aditya Sony" userId="7423c3ea3eabde71" providerId="LiveId" clId="{5954083A-1339-440D-8A13-7E3ABE3F060D}" dt="2025-12-16T07:43:13.144" v="690" actId="27636"/>
        <pc:sldMkLst>
          <pc:docMk/>
          <pc:sldMk cId="3865605948" sldId="269"/>
        </pc:sldMkLst>
        <pc:spChg chg="mod">
          <ac:chgData name="Aditya Sony" userId="7423c3ea3eabde71" providerId="LiveId" clId="{5954083A-1339-440D-8A13-7E3ABE3F060D}" dt="2025-12-16T07:43:13.144" v="690" actId="27636"/>
          <ac:spMkLst>
            <pc:docMk/>
            <pc:sldMk cId="3865605948" sldId="269"/>
            <ac:spMk id="3" creationId="{373827F3-F386-AA4E-80ED-D86DEF8C158D}"/>
          </ac:spMkLst>
        </pc:spChg>
        <pc:picChg chg="add mod">
          <ac:chgData name="Aditya Sony" userId="7423c3ea3eabde71" providerId="LiveId" clId="{5954083A-1339-440D-8A13-7E3ABE3F060D}" dt="2025-12-16T07:40:53.682" v="680" actId="1076"/>
          <ac:picMkLst>
            <pc:docMk/>
            <pc:sldMk cId="3865605948" sldId="269"/>
            <ac:picMk id="6" creationId="{73B41E5D-637E-3C58-4A2B-B4F84267D70D}"/>
          </ac:picMkLst>
        </pc:picChg>
      </pc:sldChg>
      <pc:sldChg chg="addSp modSp mod">
        <pc:chgData name="Aditya Sony" userId="7423c3ea3eabde71" providerId="LiveId" clId="{5954083A-1339-440D-8A13-7E3ABE3F060D}" dt="2025-12-16T08:07:30.907" v="986" actId="1076"/>
        <pc:sldMkLst>
          <pc:docMk/>
          <pc:sldMk cId="2727850971" sldId="270"/>
        </pc:sldMkLst>
        <pc:spChg chg="mod">
          <ac:chgData name="Aditya Sony" userId="7423c3ea3eabde71" providerId="LiveId" clId="{5954083A-1339-440D-8A13-7E3ABE3F060D}" dt="2025-12-16T08:07:28.982" v="985" actId="1076"/>
          <ac:spMkLst>
            <pc:docMk/>
            <pc:sldMk cId="2727850971" sldId="270"/>
            <ac:spMk id="5" creationId="{1B07C49E-AFFC-EC46-8930-E4D428F5F943}"/>
          </ac:spMkLst>
        </pc:spChg>
        <pc:picChg chg="add mod">
          <ac:chgData name="Aditya Sony" userId="7423c3ea3eabde71" providerId="LiveId" clId="{5954083A-1339-440D-8A13-7E3ABE3F060D}" dt="2025-12-16T08:07:30.907" v="986" actId="1076"/>
          <ac:picMkLst>
            <pc:docMk/>
            <pc:sldMk cId="2727850971" sldId="270"/>
            <ac:picMk id="6" creationId="{F3D8B97E-2A08-7AB9-9213-F09A55E70F74}"/>
          </ac:picMkLst>
        </pc:picChg>
      </pc:sldChg>
      <pc:sldChg chg="modSp mod">
        <pc:chgData name="Aditya Sony" userId="7423c3ea3eabde71" providerId="LiveId" clId="{5954083A-1339-440D-8A13-7E3ABE3F060D}" dt="2025-12-16T08:38:30.183" v="1133" actId="20577"/>
        <pc:sldMkLst>
          <pc:docMk/>
          <pc:sldMk cId="148114319" sldId="276"/>
        </pc:sldMkLst>
        <pc:spChg chg="mod">
          <ac:chgData name="Aditya Sony" userId="7423c3ea3eabde71" providerId="LiveId" clId="{5954083A-1339-440D-8A13-7E3ABE3F060D}" dt="2025-12-16T08:38:30.183" v="1133" actId="20577"/>
          <ac:spMkLst>
            <pc:docMk/>
            <pc:sldMk cId="148114319" sldId="276"/>
            <ac:spMk id="5" creationId="{1B07C49E-AFFC-EC46-8930-E4D428F5F943}"/>
          </ac:spMkLst>
        </pc:spChg>
      </pc:sldChg>
      <pc:sldChg chg="modSp mod">
        <pc:chgData name="Aditya Sony" userId="7423c3ea3eabde71" providerId="LiveId" clId="{5954083A-1339-440D-8A13-7E3ABE3F060D}" dt="2025-12-16T08:40:09.679" v="1158"/>
        <pc:sldMkLst>
          <pc:docMk/>
          <pc:sldMk cId="1813711241" sldId="293"/>
        </pc:sldMkLst>
        <pc:spChg chg="mod">
          <ac:chgData name="Aditya Sony" userId="7423c3ea3eabde71" providerId="LiveId" clId="{5954083A-1339-440D-8A13-7E3ABE3F060D}" dt="2025-12-16T08:40:09.679" v="1158"/>
          <ac:spMkLst>
            <pc:docMk/>
            <pc:sldMk cId="1813711241" sldId="293"/>
            <ac:spMk id="5" creationId="{1B07C49E-AFFC-EC46-8930-E4D428F5F943}"/>
          </ac:spMkLst>
        </pc:spChg>
      </pc:sldChg>
      <pc:sldChg chg="modSp mod">
        <pc:chgData name="Aditya Sony" userId="7423c3ea3eabde71" providerId="LiveId" clId="{5954083A-1339-440D-8A13-7E3ABE3F060D}" dt="2025-12-16T09:57:06.683" v="1329" actId="20577"/>
        <pc:sldMkLst>
          <pc:docMk/>
          <pc:sldMk cId="981671777" sldId="296"/>
        </pc:sldMkLst>
        <pc:spChg chg="mod">
          <ac:chgData name="Aditya Sony" userId="7423c3ea3eabde71" providerId="LiveId" clId="{5954083A-1339-440D-8A13-7E3ABE3F060D}" dt="2025-12-16T09:55:59.262" v="1264" actId="20577"/>
          <ac:spMkLst>
            <pc:docMk/>
            <pc:sldMk cId="981671777" sldId="296"/>
            <ac:spMk id="2" creationId="{54176327-8CC4-4356-8BBB-DC4965CE9857}"/>
          </ac:spMkLst>
        </pc:spChg>
        <pc:spChg chg="mod">
          <ac:chgData name="Aditya Sony" userId="7423c3ea3eabde71" providerId="LiveId" clId="{5954083A-1339-440D-8A13-7E3ABE3F060D}" dt="2025-12-16T09:57:06.683" v="1329" actId="20577"/>
          <ac:spMkLst>
            <pc:docMk/>
            <pc:sldMk cId="981671777" sldId="296"/>
            <ac:spMk id="5" creationId="{85D9F803-CDBC-C74C-AF1B-2B5937D1C241}"/>
          </ac:spMkLst>
        </pc:spChg>
      </pc:sldChg>
      <pc:sldChg chg="modSp mod">
        <pc:chgData name="Aditya Sony" userId="7423c3ea3eabde71" providerId="LiveId" clId="{5954083A-1339-440D-8A13-7E3ABE3F060D}" dt="2025-12-16T08:33:12.675" v="1066" actId="27636"/>
        <pc:sldMkLst>
          <pc:docMk/>
          <pc:sldMk cId="280316088" sldId="299"/>
        </pc:sldMkLst>
        <pc:spChg chg="mod">
          <ac:chgData name="Aditya Sony" userId="7423c3ea3eabde71" providerId="LiveId" clId="{5954083A-1339-440D-8A13-7E3ABE3F060D}" dt="2025-12-16T08:33:12.675" v="1066" actId="27636"/>
          <ac:spMkLst>
            <pc:docMk/>
            <pc:sldMk cId="280316088" sldId="299"/>
            <ac:spMk id="3" creationId="{AB0AB2AC-B7E6-6849-9AE9-697369407F8F}"/>
          </ac:spMkLst>
        </pc:spChg>
      </pc:sldChg>
      <pc:sldChg chg="modSp mod">
        <pc:chgData name="Aditya Sony" userId="7423c3ea3eabde71" providerId="LiveId" clId="{5954083A-1339-440D-8A13-7E3ABE3F060D}" dt="2025-12-16T08:34:27.096" v="1084" actId="255"/>
        <pc:sldMkLst>
          <pc:docMk/>
          <pc:sldMk cId="1385553969" sldId="302"/>
        </pc:sldMkLst>
        <pc:spChg chg="mod">
          <ac:chgData name="Aditya Sony" userId="7423c3ea3eabde71" providerId="LiveId" clId="{5954083A-1339-440D-8A13-7E3ABE3F060D}" dt="2025-12-16T08:34:27.096" v="1084" actId="255"/>
          <ac:spMkLst>
            <pc:docMk/>
            <pc:sldMk cId="1385553969" sldId="302"/>
            <ac:spMk id="3" creationId="{AB0AB2AC-B7E6-6849-9AE9-697369407F8F}"/>
          </ac:spMkLst>
        </pc:spChg>
      </pc:sldChg>
      <pc:sldChg chg="modSp mod">
        <pc:chgData name="Aditya Sony" userId="7423c3ea3eabde71" providerId="LiveId" clId="{5954083A-1339-440D-8A13-7E3ABE3F060D}" dt="2025-12-16T08:39:00.041" v="1136"/>
        <pc:sldMkLst>
          <pc:docMk/>
          <pc:sldMk cId="334532777" sldId="303"/>
        </pc:sldMkLst>
        <pc:spChg chg="mod">
          <ac:chgData name="Aditya Sony" userId="7423c3ea3eabde71" providerId="LiveId" clId="{5954083A-1339-440D-8A13-7E3ABE3F060D}" dt="2025-12-16T08:39:00.041" v="1136"/>
          <ac:spMkLst>
            <pc:docMk/>
            <pc:sldMk cId="334532777" sldId="303"/>
            <ac:spMk id="5" creationId="{1B07C49E-AFFC-EC46-8930-E4D428F5F943}"/>
          </ac:spMkLst>
        </pc:spChg>
      </pc:sldChg>
      <pc:sldChg chg="addSp modSp mod">
        <pc:chgData name="Aditya Sony" userId="7423c3ea3eabde71" providerId="LiveId" clId="{5954083A-1339-440D-8A13-7E3ABE3F060D}" dt="2025-12-16T07:46:45.750" v="708" actId="27636"/>
        <pc:sldMkLst>
          <pc:docMk/>
          <pc:sldMk cId="3869789237" sldId="304"/>
        </pc:sldMkLst>
        <pc:spChg chg="mod">
          <ac:chgData name="Aditya Sony" userId="7423c3ea3eabde71" providerId="LiveId" clId="{5954083A-1339-440D-8A13-7E3ABE3F060D}" dt="2025-12-16T07:46:45.750" v="708" actId="27636"/>
          <ac:spMkLst>
            <pc:docMk/>
            <pc:sldMk cId="3869789237" sldId="304"/>
            <ac:spMk id="3" creationId="{373827F3-F386-AA4E-80ED-D86DEF8C158D}"/>
          </ac:spMkLst>
        </pc:spChg>
        <pc:picChg chg="add mod">
          <ac:chgData name="Aditya Sony" userId="7423c3ea3eabde71" providerId="LiveId" clId="{5954083A-1339-440D-8A13-7E3ABE3F060D}" dt="2025-12-16T07:45:56.220" v="697" actId="1076"/>
          <ac:picMkLst>
            <pc:docMk/>
            <pc:sldMk cId="3869789237" sldId="304"/>
            <ac:picMk id="6" creationId="{5B809986-E399-F6B6-036E-53CE1AFB3CF2}"/>
          </ac:picMkLst>
        </pc:picChg>
      </pc:sldChg>
      <pc:sldChg chg="addSp modSp mod">
        <pc:chgData name="Aditya Sony" userId="7423c3ea3eabde71" providerId="LiveId" clId="{5954083A-1339-440D-8A13-7E3ABE3F060D}" dt="2025-12-16T07:52:23.087" v="796" actId="1076"/>
        <pc:sldMkLst>
          <pc:docMk/>
          <pc:sldMk cId="80090182" sldId="305"/>
        </pc:sldMkLst>
        <pc:spChg chg="mod">
          <ac:chgData name="Aditya Sony" userId="7423c3ea3eabde71" providerId="LiveId" clId="{5954083A-1339-440D-8A13-7E3ABE3F060D}" dt="2025-12-16T07:51:43.976" v="791" actId="113"/>
          <ac:spMkLst>
            <pc:docMk/>
            <pc:sldMk cId="80090182" sldId="305"/>
            <ac:spMk id="3" creationId="{373827F3-F386-AA4E-80ED-D86DEF8C158D}"/>
          </ac:spMkLst>
        </pc:spChg>
        <pc:picChg chg="add mod">
          <ac:chgData name="Aditya Sony" userId="7423c3ea3eabde71" providerId="LiveId" clId="{5954083A-1339-440D-8A13-7E3ABE3F060D}" dt="2025-12-16T07:52:23.087" v="796" actId="1076"/>
          <ac:picMkLst>
            <pc:docMk/>
            <pc:sldMk cId="80090182" sldId="305"/>
            <ac:picMk id="6" creationId="{9C17B71E-DD16-1BB2-EAB0-D3FF40359331}"/>
          </ac:picMkLst>
        </pc:picChg>
      </pc:sldChg>
      <pc:sldChg chg="addSp modSp mod">
        <pc:chgData name="Aditya Sony" userId="7423c3ea3eabde71" providerId="LiveId" clId="{5954083A-1339-440D-8A13-7E3ABE3F060D}" dt="2025-12-16T07:56:32.938" v="816" actId="14100"/>
        <pc:sldMkLst>
          <pc:docMk/>
          <pc:sldMk cId="3145340593" sldId="306"/>
        </pc:sldMkLst>
        <pc:spChg chg="mod">
          <ac:chgData name="Aditya Sony" userId="7423c3ea3eabde71" providerId="LiveId" clId="{5954083A-1339-440D-8A13-7E3ABE3F060D}" dt="2025-12-16T07:56:32.938" v="816" actId="14100"/>
          <ac:spMkLst>
            <pc:docMk/>
            <pc:sldMk cId="3145340593" sldId="306"/>
            <ac:spMk id="3" creationId="{373827F3-F386-AA4E-80ED-D86DEF8C158D}"/>
          </ac:spMkLst>
        </pc:spChg>
        <pc:picChg chg="add mod">
          <ac:chgData name="Aditya Sony" userId="7423c3ea3eabde71" providerId="LiveId" clId="{5954083A-1339-440D-8A13-7E3ABE3F060D}" dt="2025-12-16T07:56:08.007" v="813" actId="1076"/>
          <ac:picMkLst>
            <pc:docMk/>
            <pc:sldMk cId="3145340593" sldId="306"/>
            <ac:picMk id="2" creationId="{F14522E8-2E9A-3941-C8BA-B0D7BA84CF89}"/>
          </ac:picMkLst>
        </pc:picChg>
      </pc:sldChg>
      <pc:sldChg chg="addSp delSp modSp mod">
        <pc:chgData name="Aditya Sony" userId="7423c3ea3eabde71" providerId="LiveId" clId="{5954083A-1339-440D-8A13-7E3ABE3F060D}" dt="2025-12-16T08:00:00.693" v="885" actId="14100"/>
        <pc:sldMkLst>
          <pc:docMk/>
          <pc:sldMk cId="1106727586" sldId="307"/>
        </pc:sldMkLst>
        <pc:spChg chg="mod">
          <ac:chgData name="Aditya Sony" userId="7423c3ea3eabde71" providerId="LiveId" clId="{5954083A-1339-440D-8A13-7E3ABE3F060D}" dt="2025-12-16T07:59:25.299" v="879" actId="20577"/>
          <ac:spMkLst>
            <pc:docMk/>
            <pc:sldMk cId="1106727586" sldId="307"/>
            <ac:spMk id="3" creationId="{373827F3-F386-AA4E-80ED-D86DEF8C158D}"/>
          </ac:spMkLst>
        </pc:spChg>
        <pc:picChg chg="add del mod">
          <ac:chgData name="Aditya Sony" userId="7423c3ea3eabde71" providerId="LiveId" clId="{5954083A-1339-440D-8A13-7E3ABE3F060D}" dt="2025-12-16T07:55:47.796" v="808" actId="21"/>
          <ac:picMkLst>
            <pc:docMk/>
            <pc:sldMk cId="1106727586" sldId="307"/>
            <ac:picMk id="6" creationId="{A2496655-C2D7-3E40-DD12-481FBBBAED20}"/>
          </ac:picMkLst>
        </pc:picChg>
        <pc:picChg chg="add mod">
          <ac:chgData name="Aditya Sony" userId="7423c3ea3eabde71" providerId="LiveId" clId="{5954083A-1339-440D-8A13-7E3ABE3F060D}" dt="2025-12-16T08:00:00.693" v="885" actId="14100"/>
          <ac:picMkLst>
            <pc:docMk/>
            <pc:sldMk cId="1106727586" sldId="307"/>
            <ac:picMk id="8" creationId="{D34F840E-902A-F3C4-D379-1F7D5C154C8B}"/>
          </ac:picMkLst>
        </pc:picChg>
      </pc:sldChg>
      <pc:sldChg chg="addSp modSp mod">
        <pc:chgData name="Aditya Sony" userId="7423c3ea3eabde71" providerId="LiveId" clId="{5954083A-1339-440D-8A13-7E3ABE3F060D}" dt="2025-12-16T08:02:37.200" v="971" actId="20577"/>
        <pc:sldMkLst>
          <pc:docMk/>
          <pc:sldMk cId="706594483" sldId="308"/>
        </pc:sldMkLst>
        <pc:spChg chg="mod">
          <ac:chgData name="Aditya Sony" userId="7423c3ea3eabde71" providerId="LiveId" clId="{5954083A-1339-440D-8A13-7E3ABE3F060D}" dt="2025-12-16T08:02:37.200" v="971" actId="20577"/>
          <ac:spMkLst>
            <pc:docMk/>
            <pc:sldMk cId="706594483" sldId="308"/>
            <ac:spMk id="3" creationId="{373827F3-F386-AA4E-80ED-D86DEF8C158D}"/>
          </ac:spMkLst>
        </pc:spChg>
        <pc:picChg chg="add mod">
          <ac:chgData name="Aditya Sony" userId="7423c3ea3eabde71" providerId="LiveId" clId="{5954083A-1339-440D-8A13-7E3ABE3F060D}" dt="2025-12-16T08:01:26.371" v="889" actId="14100"/>
          <ac:picMkLst>
            <pc:docMk/>
            <pc:sldMk cId="706594483" sldId="308"/>
            <ac:picMk id="6" creationId="{359372C2-A584-35CE-AA18-502F74DF4551}"/>
          </ac:picMkLst>
        </pc:picChg>
      </pc:sldChg>
      <pc:sldChg chg="addSp delSp modSp mod">
        <pc:chgData name="Aditya Sony" userId="7423c3ea3eabde71" providerId="LiveId" clId="{5954083A-1339-440D-8A13-7E3ABE3F060D}" dt="2025-12-16T08:08:39.433" v="999" actId="14100"/>
        <pc:sldMkLst>
          <pc:docMk/>
          <pc:sldMk cId="1794738657" sldId="309"/>
        </pc:sldMkLst>
        <pc:spChg chg="del mod">
          <ac:chgData name="Aditya Sony" userId="7423c3ea3eabde71" providerId="LiveId" clId="{5954083A-1339-440D-8A13-7E3ABE3F060D}" dt="2025-12-16T08:08:17.244" v="992" actId="931"/>
          <ac:spMkLst>
            <pc:docMk/>
            <pc:sldMk cId="1794738657" sldId="309"/>
            <ac:spMk id="5" creationId="{1B07C49E-AFFC-EC46-8930-E4D428F5F943}"/>
          </ac:spMkLst>
        </pc:spChg>
        <pc:picChg chg="add mod">
          <ac:chgData name="Aditya Sony" userId="7423c3ea3eabde71" providerId="LiveId" clId="{5954083A-1339-440D-8A13-7E3ABE3F060D}" dt="2025-12-16T08:08:39.433" v="999" actId="14100"/>
          <ac:picMkLst>
            <pc:docMk/>
            <pc:sldMk cId="1794738657" sldId="309"/>
            <ac:picMk id="6" creationId="{767EB3A1-76B5-9CC4-D6A6-F7C9FBDF3B95}"/>
          </ac:picMkLst>
        </pc:picChg>
      </pc:sldChg>
      <pc:sldChg chg="addSp delSp modSp mod">
        <pc:chgData name="Aditya Sony" userId="7423c3ea3eabde71" providerId="LiveId" clId="{5954083A-1339-440D-8A13-7E3ABE3F060D}" dt="2025-12-16T08:14:13.889" v="1012" actId="14100"/>
        <pc:sldMkLst>
          <pc:docMk/>
          <pc:sldMk cId="4010014743" sldId="310"/>
        </pc:sldMkLst>
        <pc:spChg chg="del mod">
          <ac:chgData name="Aditya Sony" userId="7423c3ea3eabde71" providerId="LiveId" clId="{5954083A-1339-440D-8A13-7E3ABE3F060D}" dt="2025-12-16T08:14:00.693" v="1007" actId="931"/>
          <ac:spMkLst>
            <pc:docMk/>
            <pc:sldMk cId="4010014743" sldId="310"/>
            <ac:spMk id="5" creationId="{1B07C49E-AFFC-EC46-8930-E4D428F5F943}"/>
          </ac:spMkLst>
        </pc:spChg>
        <pc:picChg chg="add del mod">
          <ac:chgData name="Aditya Sony" userId="7423c3ea3eabde71" providerId="LiveId" clId="{5954083A-1339-440D-8A13-7E3ABE3F060D}" dt="2025-12-16T08:10:40.633" v="1005" actId="21"/>
          <ac:picMkLst>
            <pc:docMk/>
            <pc:sldMk cId="4010014743" sldId="310"/>
            <ac:picMk id="6" creationId="{2720EA93-951C-92AB-8389-461E32D342F8}"/>
          </ac:picMkLst>
        </pc:picChg>
        <pc:picChg chg="add mod">
          <ac:chgData name="Aditya Sony" userId="7423c3ea3eabde71" providerId="LiveId" clId="{5954083A-1339-440D-8A13-7E3ABE3F060D}" dt="2025-12-16T08:14:13.889" v="1012" actId="14100"/>
          <ac:picMkLst>
            <pc:docMk/>
            <pc:sldMk cId="4010014743" sldId="310"/>
            <ac:picMk id="8" creationId="{97B23F5D-807E-5CB6-F257-ADB8120E7CA5}"/>
          </ac:picMkLst>
        </pc:picChg>
      </pc:sldChg>
      <pc:sldChg chg="addSp delSp modSp mod">
        <pc:chgData name="Aditya Sony" userId="7423c3ea3eabde71" providerId="LiveId" clId="{5954083A-1339-440D-8A13-7E3ABE3F060D}" dt="2025-12-16T08:15:44.888" v="1017" actId="14100"/>
        <pc:sldMkLst>
          <pc:docMk/>
          <pc:sldMk cId="2735560525" sldId="311"/>
        </pc:sldMkLst>
        <pc:spChg chg="del mod">
          <ac:chgData name="Aditya Sony" userId="7423c3ea3eabde71" providerId="LiveId" clId="{5954083A-1339-440D-8A13-7E3ABE3F060D}" dt="2025-12-16T08:15:34.359" v="1014" actId="931"/>
          <ac:spMkLst>
            <pc:docMk/>
            <pc:sldMk cId="2735560525" sldId="311"/>
            <ac:spMk id="5" creationId="{1B07C49E-AFFC-EC46-8930-E4D428F5F943}"/>
          </ac:spMkLst>
        </pc:spChg>
        <pc:picChg chg="add mod">
          <ac:chgData name="Aditya Sony" userId="7423c3ea3eabde71" providerId="LiveId" clId="{5954083A-1339-440D-8A13-7E3ABE3F060D}" dt="2025-12-16T08:15:44.888" v="1017" actId="14100"/>
          <ac:picMkLst>
            <pc:docMk/>
            <pc:sldMk cId="2735560525" sldId="311"/>
            <ac:picMk id="6" creationId="{043CF5E6-8847-1991-4293-9BDC4D372C6C}"/>
          </ac:picMkLst>
        </pc:picChg>
      </pc:sldChg>
      <pc:sldChg chg="addSp delSp modSp mod">
        <pc:chgData name="Aditya Sony" userId="7423c3ea3eabde71" providerId="LiveId" clId="{5954083A-1339-440D-8A13-7E3ABE3F060D}" dt="2025-12-16T08:16:49.419" v="1024" actId="14100"/>
        <pc:sldMkLst>
          <pc:docMk/>
          <pc:sldMk cId="1434679925" sldId="312"/>
        </pc:sldMkLst>
        <pc:spChg chg="del mod">
          <ac:chgData name="Aditya Sony" userId="7423c3ea3eabde71" providerId="LiveId" clId="{5954083A-1339-440D-8A13-7E3ABE3F060D}" dt="2025-12-16T08:16:36.407" v="1019" actId="931"/>
          <ac:spMkLst>
            <pc:docMk/>
            <pc:sldMk cId="1434679925" sldId="312"/>
            <ac:spMk id="5" creationId="{1B07C49E-AFFC-EC46-8930-E4D428F5F943}"/>
          </ac:spMkLst>
        </pc:spChg>
        <pc:picChg chg="add mod">
          <ac:chgData name="Aditya Sony" userId="7423c3ea3eabde71" providerId="LiveId" clId="{5954083A-1339-440D-8A13-7E3ABE3F060D}" dt="2025-12-16T08:16:49.419" v="1024" actId="14100"/>
          <ac:picMkLst>
            <pc:docMk/>
            <pc:sldMk cId="1434679925" sldId="312"/>
            <ac:picMk id="6" creationId="{1807B33C-633B-F754-292D-D6A863EEF3D9}"/>
          </ac:picMkLst>
        </pc:picChg>
      </pc:sldChg>
      <pc:sldChg chg="addSp delSp modSp mod">
        <pc:chgData name="Aditya Sony" userId="7423c3ea3eabde71" providerId="LiveId" clId="{5954083A-1339-440D-8A13-7E3ABE3F060D}" dt="2025-12-16T08:22:22.182" v="1034" actId="14100"/>
        <pc:sldMkLst>
          <pc:docMk/>
          <pc:sldMk cId="1756972646" sldId="313"/>
        </pc:sldMkLst>
        <pc:spChg chg="del mod">
          <ac:chgData name="Aditya Sony" userId="7423c3ea3eabde71" providerId="LiveId" clId="{5954083A-1339-440D-8A13-7E3ABE3F060D}" dt="2025-12-16T08:22:15.045" v="1032"/>
          <ac:spMkLst>
            <pc:docMk/>
            <pc:sldMk cId="1756972646" sldId="313"/>
            <ac:spMk id="5" creationId="{1B07C49E-AFFC-EC46-8930-E4D428F5F943}"/>
          </ac:spMkLst>
        </pc:spChg>
        <pc:picChg chg="add mod">
          <ac:chgData name="Aditya Sony" userId="7423c3ea3eabde71" providerId="LiveId" clId="{5954083A-1339-440D-8A13-7E3ABE3F060D}" dt="2025-12-16T08:22:22.182" v="1034" actId="14100"/>
          <ac:picMkLst>
            <pc:docMk/>
            <pc:sldMk cId="1756972646" sldId="313"/>
            <ac:picMk id="2" creationId="{BD9B4C86-3316-D47F-F9FE-30CEECEE1830}"/>
          </ac:picMkLst>
        </pc:picChg>
      </pc:sldChg>
      <pc:sldChg chg="addSp delSp modSp mod">
        <pc:chgData name="Aditya Sony" userId="7423c3ea3eabde71" providerId="LiveId" clId="{5954083A-1339-440D-8A13-7E3ABE3F060D}" dt="2025-12-16T08:22:06.147" v="1030" actId="14100"/>
        <pc:sldMkLst>
          <pc:docMk/>
          <pc:sldMk cId="639399535" sldId="314"/>
        </pc:sldMkLst>
        <pc:spChg chg="del mod">
          <ac:chgData name="Aditya Sony" userId="7423c3ea3eabde71" providerId="LiveId" clId="{5954083A-1339-440D-8A13-7E3ABE3F060D}" dt="2025-12-16T08:21:27.228" v="1026" actId="931"/>
          <ac:spMkLst>
            <pc:docMk/>
            <pc:sldMk cId="639399535" sldId="314"/>
            <ac:spMk id="5" creationId="{1B07C49E-AFFC-EC46-8930-E4D428F5F943}"/>
          </ac:spMkLst>
        </pc:spChg>
        <pc:picChg chg="add del mod">
          <ac:chgData name="Aditya Sony" userId="7423c3ea3eabde71" providerId="LiveId" clId="{5954083A-1339-440D-8A13-7E3ABE3F060D}" dt="2025-12-16T08:21:38.070" v="1027" actId="21"/>
          <ac:picMkLst>
            <pc:docMk/>
            <pc:sldMk cId="639399535" sldId="314"/>
            <ac:picMk id="3" creationId="{BD9B4C86-3316-D47F-F9FE-30CEECEE1830}"/>
          </ac:picMkLst>
        </pc:picChg>
        <pc:picChg chg="add mod">
          <ac:chgData name="Aditya Sony" userId="7423c3ea3eabde71" providerId="LiveId" clId="{5954083A-1339-440D-8A13-7E3ABE3F060D}" dt="2025-12-16T08:22:06.147" v="1030" actId="14100"/>
          <ac:picMkLst>
            <pc:docMk/>
            <pc:sldMk cId="639399535" sldId="314"/>
            <ac:picMk id="7" creationId="{84849327-EEE5-DB42-7B08-A4FD0EA1B2DE}"/>
          </ac:picMkLst>
        </pc:picChg>
      </pc:sldChg>
      <pc:sldChg chg="addSp delSp modSp mod">
        <pc:chgData name="Aditya Sony" userId="7423c3ea3eabde71" providerId="LiveId" clId="{5954083A-1339-440D-8A13-7E3ABE3F060D}" dt="2025-12-16T08:23:02.166" v="1040" actId="14100"/>
        <pc:sldMkLst>
          <pc:docMk/>
          <pc:sldMk cId="3566646398" sldId="315"/>
        </pc:sldMkLst>
        <pc:spChg chg="del mod">
          <ac:chgData name="Aditya Sony" userId="7423c3ea3eabde71" providerId="LiveId" clId="{5954083A-1339-440D-8A13-7E3ABE3F060D}" dt="2025-12-16T08:22:48.552" v="1036" actId="931"/>
          <ac:spMkLst>
            <pc:docMk/>
            <pc:sldMk cId="3566646398" sldId="315"/>
            <ac:spMk id="5" creationId="{1B07C49E-AFFC-EC46-8930-E4D428F5F943}"/>
          </ac:spMkLst>
        </pc:spChg>
        <pc:picChg chg="add mod">
          <ac:chgData name="Aditya Sony" userId="7423c3ea3eabde71" providerId="LiveId" clId="{5954083A-1339-440D-8A13-7E3ABE3F060D}" dt="2025-12-16T08:23:02.166" v="1040" actId="14100"/>
          <ac:picMkLst>
            <pc:docMk/>
            <pc:sldMk cId="3566646398" sldId="315"/>
            <ac:picMk id="6" creationId="{B160D8A0-A223-7643-E2FF-49E28023242D}"/>
          </ac:picMkLst>
        </pc:picChg>
      </pc:sldChg>
      <pc:sldChg chg="addSp delSp modSp mod">
        <pc:chgData name="Aditya Sony" userId="7423c3ea3eabde71" providerId="LiveId" clId="{5954083A-1339-440D-8A13-7E3ABE3F060D}" dt="2025-12-16T08:23:36.983" v="1043" actId="14100"/>
        <pc:sldMkLst>
          <pc:docMk/>
          <pc:sldMk cId="1398439132" sldId="316"/>
        </pc:sldMkLst>
        <pc:spChg chg="del mod">
          <ac:chgData name="Aditya Sony" userId="7423c3ea3eabde71" providerId="LiveId" clId="{5954083A-1339-440D-8A13-7E3ABE3F060D}" dt="2025-12-16T08:23:29.931" v="1042" actId="931"/>
          <ac:spMkLst>
            <pc:docMk/>
            <pc:sldMk cId="1398439132" sldId="316"/>
            <ac:spMk id="5" creationId="{1B07C49E-AFFC-EC46-8930-E4D428F5F943}"/>
          </ac:spMkLst>
        </pc:spChg>
        <pc:picChg chg="add mod">
          <ac:chgData name="Aditya Sony" userId="7423c3ea3eabde71" providerId="LiveId" clId="{5954083A-1339-440D-8A13-7E3ABE3F060D}" dt="2025-12-16T08:23:36.983" v="1043" actId="14100"/>
          <ac:picMkLst>
            <pc:docMk/>
            <pc:sldMk cId="1398439132" sldId="316"/>
            <ac:picMk id="6" creationId="{FC582ACE-4388-3C02-2659-6B2803176667}"/>
          </ac:picMkLst>
        </pc:picChg>
      </pc:sldChg>
      <pc:sldChg chg="addSp delSp modSp mod">
        <pc:chgData name="Aditya Sony" userId="7423c3ea3eabde71" providerId="LiveId" clId="{5954083A-1339-440D-8A13-7E3ABE3F060D}" dt="2025-12-16T08:24:04.385" v="1046" actId="14100"/>
        <pc:sldMkLst>
          <pc:docMk/>
          <pc:sldMk cId="3975168428" sldId="317"/>
        </pc:sldMkLst>
        <pc:spChg chg="del mod">
          <ac:chgData name="Aditya Sony" userId="7423c3ea3eabde71" providerId="LiveId" clId="{5954083A-1339-440D-8A13-7E3ABE3F060D}" dt="2025-12-16T08:24:01.436" v="1045" actId="931"/>
          <ac:spMkLst>
            <pc:docMk/>
            <pc:sldMk cId="3975168428" sldId="317"/>
            <ac:spMk id="5" creationId="{1B07C49E-AFFC-EC46-8930-E4D428F5F943}"/>
          </ac:spMkLst>
        </pc:spChg>
        <pc:picChg chg="add mod">
          <ac:chgData name="Aditya Sony" userId="7423c3ea3eabde71" providerId="LiveId" clId="{5954083A-1339-440D-8A13-7E3ABE3F060D}" dt="2025-12-16T08:24:04.385" v="1046" actId="14100"/>
          <ac:picMkLst>
            <pc:docMk/>
            <pc:sldMk cId="3975168428" sldId="317"/>
            <ac:picMk id="6" creationId="{CA23540B-A366-3318-B5EC-7AD6C01A6524}"/>
          </ac:picMkLst>
        </pc:picChg>
      </pc:sldChg>
      <pc:sldChg chg="modSp mod">
        <pc:chgData name="Aditya Sony" userId="7423c3ea3eabde71" providerId="LiveId" clId="{5954083A-1339-440D-8A13-7E3ABE3F060D}" dt="2025-12-16T09:58:37.836" v="1466" actId="20577"/>
        <pc:sldMkLst>
          <pc:docMk/>
          <pc:sldMk cId="239597884" sldId="318"/>
        </pc:sldMkLst>
        <pc:spChg chg="mod">
          <ac:chgData name="Aditya Sony" userId="7423c3ea3eabde71" providerId="LiveId" clId="{5954083A-1339-440D-8A13-7E3ABE3F060D}" dt="2025-12-16T09:58:37.836" v="1466" actId="20577"/>
          <ac:spMkLst>
            <pc:docMk/>
            <pc:sldMk cId="239597884" sldId="318"/>
            <ac:spMk id="5" creationId="{85D9F803-CDBC-C74C-AF1B-2B5937D1C241}"/>
          </ac:spMkLst>
        </pc:spChg>
        <pc:spChg chg="mod">
          <ac:chgData name="Aditya Sony" userId="7423c3ea3eabde71" providerId="LiveId" clId="{5954083A-1339-440D-8A13-7E3ABE3F060D}" dt="2025-12-16T09:57:51.870" v="1367" actId="20577"/>
          <ac:spMkLst>
            <pc:docMk/>
            <pc:sldMk cId="239597884" sldId="318"/>
            <ac:spMk id="8" creationId="{2E0ECA32-E146-40DA-85CD-9677244BC3EC}"/>
          </ac:spMkLst>
        </pc:spChg>
      </pc:sldChg>
      <pc:sldChg chg="modSp mod">
        <pc:chgData name="Aditya Sony" userId="7423c3ea3eabde71" providerId="LiveId" clId="{5954083A-1339-440D-8A13-7E3ABE3F060D}" dt="2025-12-16T10:01:50.469" v="1535" actId="20577"/>
        <pc:sldMkLst>
          <pc:docMk/>
          <pc:sldMk cId="232499080" sldId="319"/>
        </pc:sldMkLst>
        <pc:spChg chg="mod">
          <ac:chgData name="Aditya Sony" userId="7423c3ea3eabde71" providerId="LiveId" clId="{5954083A-1339-440D-8A13-7E3ABE3F060D}" dt="2025-12-16T10:01:50.469" v="1535" actId="20577"/>
          <ac:spMkLst>
            <pc:docMk/>
            <pc:sldMk cId="232499080" sldId="319"/>
            <ac:spMk id="5" creationId="{85D9F803-CDBC-C74C-AF1B-2B5937D1C241}"/>
          </ac:spMkLst>
        </pc:spChg>
        <pc:spChg chg="mod">
          <ac:chgData name="Aditya Sony" userId="7423c3ea3eabde71" providerId="LiveId" clId="{5954083A-1339-440D-8A13-7E3ABE3F060D}" dt="2025-12-16T10:01:32.764" v="1512" actId="20577"/>
          <ac:spMkLst>
            <pc:docMk/>
            <pc:sldMk cId="232499080" sldId="319"/>
            <ac:spMk id="8" creationId="{34C97452-C78A-4701-B8AB-ABFE63D5BEDE}"/>
          </ac:spMkLst>
        </pc:spChg>
      </pc:sldChg>
      <pc:sldChg chg="addSp modSp mod">
        <pc:chgData name="Aditya Sony" userId="7423c3ea3eabde71" providerId="LiveId" clId="{5954083A-1339-440D-8A13-7E3ABE3F060D}" dt="2025-12-16T07:21:28.726" v="306" actId="14100"/>
        <pc:sldMkLst>
          <pc:docMk/>
          <pc:sldMk cId="700132931" sldId="322"/>
        </pc:sldMkLst>
        <pc:spChg chg="mod">
          <ac:chgData name="Aditya Sony" userId="7423c3ea3eabde71" providerId="LiveId" clId="{5954083A-1339-440D-8A13-7E3ABE3F060D}" dt="2025-12-16T07:21:21.553" v="305" actId="1076"/>
          <ac:spMkLst>
            <pc:docMk/>
            <pc:sldMk cId="700132931" sldId="322"/>
            <ac:spMk id="5" creationId="{85D9F803-CDBC-C74C-AF1B-2B5937D1C241}"/>
          </ac:spMkLst>
        </pc:spChg>
        <pc:spChg chg="mod">
          <ac:chgData name="Aditya Sony" userId="7423c3ea3eabde71" providerId="LiveId" clId="{5954083A-1339-440D-8A13-7E3ABE3F060D}" dt="2025-12-16T07:16:56.684" v="94" actId="20577"/>
          <ac:spMkLst>
            <pc:docMk/>
            <pc:sldMk cId="700132931" sldId="322"/>
            <ac:spMk id="8" creationId="{9456A072-47A6-4424-9ABE-F398119040DD}"/>
          </ac:spMkLst>
        </pc:spChg>
        <pc:picChg chg="add mod">
          <ac:chgData name="Aditya Sony" userId="7423c3ea3eabde71" providerId="LiveId" clId="{5954083A-1339-440D-8A13-7E3ABE3F060D}" dt="2025-12-16T07:21:28.726" v="306" actId="14100"/>
          <ac:picMkLst>
            <pc:docMk/>
            <pc:sldMk cId="700132931" sldId="322"/>
            <ac:picMk id="4" creationId="{0AB1456B-6103-DD00-A9E0-07CAA21A9287}"/>
          </ac:picMkLst>
        </pc:picChg>
      </pc:sldChg>
      <pc:sldChg chg="addSp modSp mod">
        <pc:chgData name="Aditya Sony" userId="7423c3ea3eabde71" providerId="LiveId" clId="{5954083A-1339-440D-8A13-7E3ABE3F060D}" dt="2025-12-16T07:26:10.347" v="509" actId="14100"/>
        <pc:sldMkLst>
          <pc:docMk/>
          <pc:sldMk cId="1866160706" sldId="323"/>
        </pc:sldMkLst>
        <pc:spChg chg="mod">
          <ac:chgData name="Aditya Sony" userId="7423c3ea3eabde71" providerId="LiveId" clId="{5954083A-1339-440D-8A13-7E3ABE3F060D}" dt="2025-12-16T07:26:10.347" v="509" actId="14100"/>
          <ac:spMkLst>
            <pc:docMk/>
            <pc:sldMk cId="1866160706" sldId="323"/>
            <ac:spMk id="5" creationId="{85D9F803-CDBC-C74C-AF1B-2B5937D1C241}"/>
          </ac:spMkLst>
        </pc:spChg>
        <pc:spChg chg="mod">
          <ac:chgData name="Aditya Sony" userId="7423c3ea3eabde71" providerId="LiveId" clId="{5954083A-1339-440D-8A13-7E3ABE3F060D}" dt="2025-12-16T07:23:52.629" v="379" actId="20577"/>
          <ac:spMkLst>
            <pc:docMk/>
            <pc:sldMk cId="1866160706" sldId="323"/>
            <ac:spMk id="8" creationId="{4EF94599-779E-457E-B57B-6063EBF7A840}"/>
          </ac:spMkLst>
        </pc:spChg>
        <pc:picChg chg="add mod">
          <ac:chgData name="Aditya Sony" userId="7423c3ea3eabde71" providerId="LiveId" clId="{5954083A-1339-440D-8A13-7E3ABE3F060D}" dt="2025-12-16T07:23:24.870" v="313" actId="14100"/>
          <ac:picMkLst>
            <pc:docMk/>
            <pc:sldMk cId="1866160706" sldId="323"/>
            <ac:picMk id="4" creationId="{2BED91C8-2F57-8AB6-1123-63A53FEF1BC4}"/>
          </ac:picMkLst>
        </pc:picChg>
      </pc:sldChg>
      <pc:sldChg chg="addSp modSp mod">
        <pc:chgData name="Aditya Sony" userId="7423c3ea3eabde71" providerId="LiveId" clId="{5954083A-1339-440D-8A13-7E3ABE3F060D}" dt="2025-12-16T07:32:17.611" v="671" actId="20577"/>
        <pc:sldMkLst>
          <pc:docMk/>
          <pc:sldMk cId="252359608" sldId="324"/>
        </pc:sldMkLst>
        <pc:spChg chg="mod">
          <ac:chgData name="Aditya Sony" userId="7423c3ea3eabde71" providerId="LiveId" clId="{5954083A-1339-440D-8A13-7E3ABE3F060D}" dt="2025-12-16T07:32:17.611" v="671" actId="20577"/>
          <ac:spMkLst>
            <pc:docMk/>
            <pc:sldMk cId="252359608" sldId="324"/>
            <ac:spMk id="5" creationId="{85D9F803-CDBC-C74C-AF1B-2B5937D1C241}"/>
          </ac:spMkLst>
        </pc:spChg>
        <pc:spChg chg="mod">
          <ac:chgData name="Aditya Sony" userId="7423c3ea3eabde71" providerId="LiveId" clId="{5954083A-1339-440D-8A13-7E3ABE3F060D}" dt="2025-12-16T07:28:22.067" v="536" actId="207"/>
          <ac:spMkLst>
            <pc:docMk/>
            <pc:sldMk cId="252359608" sldId="324"/>
            <ac:spMk id="12" creationId="{4D271BF5-BAA1-4CEB-A575-76A097FABBBA}"/>
          </ac:spMkLst>
        </pc:spChg>
        <pc:picChg chg="add mod">
          <ac:chgData name="Aditya Sony" userId="7423c3ea3eabde71" providerId="LiveId" clId="{5954083A-1339-440D-8A13-7E3ABE3F060D}" dt="2025-12-16T07:29:03.970" v="542" actId="14100"/>
          <ac:picMkLst>
            <pc:docMk/>
            <pc:sldMk cId="252359608" sldId="324"/>
            <ac:picMk id="4" creationId="{7DEE701E-696E-6188-99E6-365170AE17CA}"/>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12/16/2025</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12/16/2025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EBDA0E2-FEBD-4B65-8F16-724CF984F377}" type="slidenum">
              <a:rPr lang="en-US" smtClean="0"/>
              <a:t>36</a:t>
            </a:fld>
            <a:endParaRPr lang="en-US"/>
          </a:p>
        </p:txBody>
      </p:sp>
    </p:spTree>
    <p:extLst>
      <p:ext uri="{BB962C8B-B14F-4D97-AF65-F5344CB8AC3E}">
        <p14:creationId xmlns:p14="http://schemas.microsoft.com/office/powerpoint/2010/main" val="25096880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EBDA0E2-FEBD-4B65-8F16-724CF984F377}" type="slidenum">
              <a:rPr lang="en-US" smtClean="0"/>
              <a:t>8</a:t>
            </a:fld>
            <a:endParaRPr lang="en-US"/>
          </a:p>
        </p:txBody>
      </p:sp>
    </p:spTree>
    <p:extLst>
      <p:ext uri="{BB962C8B-B14F-4D97-AF65-F5344CB8AC3E}">
        <p14:creationId xmlns:p14="http://schemas.microsoft.com/office/powerpoint/2010/main" val="23006723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EBDA0E2-FEBD-4B65-8F16-724CF984F377}" type="slidenum">
              <a:rPr lang="en-US" smtClean="0"/>
              <a:t>11</a:t>
            </a:fld>
            <a:endParaRPr lang="en-US"/>
          </a:p>
        </p:txBody>
      </p:sp>
    </p:spTree>
    <p:extLst>
      <p:ext uri="{BB962C8B-B14F-4D97-AF65-F5344CB8AC3E}">
        <p14:creationId xmlns:p14="http://schemas.microsoft.com/office/powerpoint/2010/main" val="34764322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EBDA0E2-FEBD-4B65-8F16-724CF984F377}" type="slidenum">
              <a:rPr lang="en-US" smtClean="0"/>
              <a:t>12</a:t>
            </a:fld>
            <a:endParaRPr lang="en-US"/>
          </a:p>
        </p:txBody>
      </p:sp>
    </p:spTree>
    <p:extLst>
      <p:ext uri="{BB962C8B-B14F-4D97-AF65-F5344CB8AC3E}">
        <p14:creationId xmlns:p14="http://schemas.microsoft.com/office/powerpoint/2010/main" val="32428140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EBDA0E2-FEBD-4B65-8F16-724CF984F377}" type="slidenum">
              <a:rPr lang="en-US" smtClean="0"/>
              <a:t>13</a:t>
            </a:fld>
            <a:endParaRPr lang="en-US"/>
          </a:p>
        </p:txBody>
      </p:sp>
    </p:spTree>
    <p:extLst>
      <p:ext uri="{BB962C8B-B14F-4D97-AF65-F5344CB8AC3E}">
        <p14:creationId xmlns:p14="http://schemas.microsoft.com/office/powerpoint/2010/main" val="26297777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EBDA0E2-FEBD-4B65-8F16-724CF984F377}" type="slidenum">
              <a:rPr lang="en-US" smtClean="0"/>
              <a:t>15</a:t>
            </a:fld>
            <a:endParaRPr lang="en-US"/>
          </a:p>
        </p:txBody>
      </p:sp>
    </p:spTree>
    <p:extLst>
      <p:ext uri="{BB962C8B-B14F-4D97-AF65-F5344CB8AC3E}">
        <p14:creationId xmlns:p14="http://schemas.microsoft.com/office/powerpoint/2010/main" val="16040713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EBDA0E2-FEBD-4B65-8F16-724CF984F377}" type="slidenum">
              <a:rPr lang="en-US" smtClean="0"/>
              <a:t>18</a:t>
            </a:fld>
            <a:endParaRPr lang="en-US"/>
          </a:p>
        </p:txBody>
      </p:sp>
    </p:spTree>
    <p:extLst>
      <p:ext uri="{BB962C8B-B14F-4D97-AF65-F5344CB8AC3E}">
        <p14:creationId xmlns:p14="http://schemas.microsoft.com/office/powerpoint/2010/main" val="6048494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12/16/2025</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12/16/2025</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12/16/2025</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12/16/2025</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12/16/2025</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12/16/2025</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12/16/2025</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12/16/2025</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12/16/2025</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12/16/2025</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3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34.png"/></Relationships>
</file>

<file path=ppt/slides/_rels/slide47.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&lt;Aditya Kumar Sony&gt;</a:t>
            </a:r>
          </a:p>
          <a:p>
            <a:r>
              <a:rPr lang="en-US" dirty="0">
                <a:solidFill>
                  <a:schemeClr val="bg2"/>
                </a:solidFill>
                <a:latin typeface="Abadi" panose="020B0604020104020204" pitchFamily="34" charset="0"/>
                <a:ea typeface="SF Pro" pitchFamily="2" charset="0"/>
                <a:cs typeface="SF Pro" pitchFamily="2" charset="0"/>
              </a:rPr>
              <a:t>&lt;14-Dec-2025&gt;</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6488628" cy="4351338"/>
          </a:xfrm>
          <a:prstGeom prst="rect">
            <a:avLst/>
          </a:prstGeom>
        </p:spPr>
        <p:txBody>
          <a:bodyPr/>
          <a:lstStyle/>
          <a:p>
            <a:pPr marL="0" indent="0">
              <a:buNone/>
            </a:pPr>
            <a:r>
              <a:rPr lang="en-US" sz="1600" dirty="0"/>
              <a:t>The data was cleaned and relevant attributes such as launch site, orbit, and landing outcome were selected. The landing outcome was standardized and converted into a binary variable, where </a:t>
            </a:r>
            <a:r>
              <a:rPr lang="en-US" sz="1600" b="1" dirty="0"/>
              <a:t>1</a:t>
            </a:r>
            <a:r>
              <a:rPr lang="en-US" sz="1600" dirty="0"/>
              <a:t> indicates a successful first-stage landing and </a:t>
            </a:r>
            <a:r>
              <a:rPr lang="en-US" sz="1600" b="1" dirty="0"/>
              <a:t>0</a:t>
            </a:r>
            <a:r>
              <a:rPr lang="en-US" sz="1600" dirty="0"/>
              <a:t> indicates failure. This processed data was then prepared for classification analysis.</a:t>
            </a:r>
          </a:p>
          <a:p>
            <a:pPr marL="0" indent="0">
              <a:buNone/>
            </a:pPr>
            <a:r>
              <a:rPr lang="en-US" sz="1600" dirty="0">
                <a:solidFill>
                  <a:schemeClr val="accent3">
                    <a:lumMod val="25000"/>
                  </a:schemeClr>
                </a:solidFill>
                <a:latin typeface="Abadi" panose="020B0604020104020204" pitchFamily="34" charset="0"/>
              </a:rPr>
              <a:t>Key phrases:  </a:t>
            </a:r>
          </a:p>
          <a:p>
            <a:r>
              <a:rPr lang="en-US" sz="1600" dirty="0">
                <a:solidFill>
                  <a:schemeClr val="accent3">
                    <a:lumMod val="25000"/>
                  </a:schemeClr>
                </a:solidFill>
                <a:latin typeface="Abadi" panose="020B0604020104020204" pitchFamily="34" charset="0"/>
              </a:rPr>
              <a:t>Data collection</a:t>
            </a:r>
          </a:p>
          <a:p>
            <a:r>
              <a:rPr lang="en-US" sz="1600" dirty="0">
                <a:solidFill>
                  <a:schemeClr val="accent3">
                    <a:lumMod val="25000"/>
                  </a:schemeClr>
                </a:solidFill>
                <a:latin typeface="Abadi" panose="020B0604020104020204" pitchFamily="34" charset="0"/>
              </a:rPr>
              <a:t>Feature selection</a:t>
            </a:r>
          </a:p>
          <a:p>
            <a:r>
              <a:rPr lang="en-US" sz="1600" dirty="0">
                <a:solidFill>
                  <a:schemeClr val="accent3">
                    <a:lumMod val="25000"/>
                  </a:schemeClr>
                </a:solidFill>
                <a:latin typeface="Abadi" panose="020B0604020104020204" pitchFamily="34" charset="0"/>
              </a:rPr>
              <a:t>Data cleaning</a:t>
            </a:r>
          </a:p>
          <a:p>
            <a:r>
              <a:rPr lang="en-US" sz="1600" dirty="0">
                <a:solidFill>
                  <a:schemeClr val="accent3">
                    <a:lumMod val="25000"/>
                  </a:schemeClr>
                </a:solidFill>
                <a:latin typeface="Abadi" panose="020B0604020104020204" pitchFamily="34" charset="0"/>
              </a:rPr>
              <a:t>Categorical encoding</a:t>
            </a:r>
          </a:p>
          <a:p>
            <a:r>
              <a:rPr lang="en-US" sz="1600" dirty="0">
                <a:solidFill>
                  <a:schemeClr val="accent3">
                    <a:lumMod val="25000"/>
                  </a:schemeClr>
                </a:solidFill>
                <a:latin typeface="Abadi" panose="020B0604020104020204" pitchFamily="34" charset="0"/>
              </a:rPr>
              <a:t>Outcome binarization</a:t>
            </a:r>
          </a:p>
          <a:p>
            <a:r>
              <a:rPr lang="en-US" sz="1600" dirty="0">
                <a:solidFill>
                  <a:schemeClr val="accent3">
                    <a:lumMod val="25000"/>
                  </a:schemeClr>
                </a:solidFill>
                <a:latin typeface="Abadi" panose="020B0604020104020204" pitchFamily="34" charset="0"/>
              </a:rPr>
              <a:t>Ready for Modeling</a:t>
            </a:r>
          </a:p>
          <a:p>
            <a:pPr marL="0" indent="0">
              <a:buNone/>
            </a:pPr>
            <a:r>
              <a:rPr lang="en-US" sz="1600" dirty="0">
                <a:solidFill>
                  <a:schemeClr val="accent3">
                    <a:lumMod val="25000"/>
                  </a:schemeClr>
                </a:solidFill>
                <a:latin typeface="Abadi" panose="020B0604020104020204" pitchFamily="34" charset="0"/>
              </a:rPr>
              <a:t>GitHub URL:</a:t>
            </a:r>
            <a:r>
              <a:rPr lang="en-US" sz="1200" dirty="0">
                <a:solidFill>
                  <a:schemeClr val="accent3">
                    <a:lumMod val="25000"/>
                  </a:schemeClr>
                </a:solidFill>
                <a:latin typeface="Abadi" panose="020B0604020104020204" pitchFamily="34" charset="0"/>
              </a:rPr>
              <a:t>https://github.com/adityakumarsony100-stack/Applied-Data-Science-Capstone-Project-IBM/blob/74f5655da2723c50e857c595c66ac2c8c4128261/labs-jupyter-spacex-Data%20wrangling.ipynb</a:t>
            </a:r>
          </a:p>
          <a:p>
            <a:pPr marL="0" indent="0">
              <a:buNone/>
            </a:pPr>
            <a:endParaRPr lang="en-US" sz="1600" dirty="0">
              <a:solidFill>
                <a:schemeClr val="accent3">
                  <a:lumMod val="25000"/>
                </a:schemeClr>
              </a:solidFill>
              <a:latin typeface="Abadi" panose="020B0604020104020204" pitchFamily="34" charset="0"/>
            </a:endParaRPr>
          </a:p>
          <a:p>
            <a:pPr marL="0" indent="0">
              <a:buNone/>
            </a:pPr>
            <a:endParaRPr lang="en-US" sz="1600" dirty="0">
              <a:solidFill>
                <a:schemeClr val="accent3">
                  <a:lumMod val="25000"/>
                </a:schemeClr>
              </a:solidFill>
              <a:latin typeface="Abadi" panose="020B0604020104020204" pitchFamily="34" charset="0"/>
            </a:endParaRPr>
          </a:p>
          <a:p>
            <a:pPr marL="0" indent="0">
              <a:buNone/>
            </a:pPr>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9" name="TextBox 8">
            <a:extLst>
              <a:ext uri="{FF2B5EF4-FFF2-40B4-BE49-F238E27FC236}">
                <a16:creationId xmlns:a16="http://schemas.microsoft.com/office/drawing/2014/main" id="{57C81952-1F1C-745F-72FF-A0C5BA52BCF5}"/>
              </a:ext>
            </a:extLst>
          </p:cNvPr>
          <p:cNvSpPr txBox="1"/>
          <p:nvPr/>
        </p:nvSpPr>
        <p:spPr>
          <a:xfrm>
            <a:off x="7522591" y="1574276"/>
            <a:ext cx="4289196" cy="4247317"/>
          </a:xfrm>
          <a:prstGeom prst="rect">
            <a:avLst/>
          </a:prstGeom>
          <a:noFill/>
        </p:spPr>
        <p:txBody>
          <a:bodyPr wrap="square" rtlCol="0">
            <a:spAutoFit/>
          </a:bodyPr>
          <a:lstStyle/>
          <a:p>
            <a:r>
              <a:rPr lang="en-IN" u="sng" dirty="0"/>
              <a:t>Flowchart:</a:t>
            </a:r>
          </a:p>
          <a:p>
            <a:endParaRPr lang="en-IN" u="sng" dirty="0"/>
          </a:p>
          <a:p>
            <a:r>
              <a:rPr lang="en-IN" dirty="0"/>
              <a:t>Raw Launch Data</a:t>
            </a:r>
          </a:p>
          <a:p>
            <a:r>
              <a:rPr lang="en-IN" dirty="0"/>
              <a:t>        ↓</a:t>
            </a:r>
          </a:p>
          <a:p>
            <a:r>
              <a:rPr lang="en-IN" dirty="0"/>
              <a:t>Attribute Selection</a:t>
            </a:r>
          </a:p>
          <a:p>
            <a:r>
              <a:rPr lang="en-IN" dirty="0"/>
              <a:t>        ↓</a:t>
            </a:r>
          </a:p>
          <a:p>
            <a:r>
              <a:rPr lang="en-IN" dirty="0"/>
              <a:t>Data Cleaning &amp; Formatting</a:t>
            </a:r>
          </a:p>
          <a:p>
            <a:r>
              <a:rPr lang="en-IN" dirty="0"/>
              <a:t>        ↓</a:t>
            </a:r>
          </a:p>
          <a:p>
            <a:r>
              <a:rPr lang="en-IN" dirty="0"/>
              <a:t>Categorical Variables Identified</a:t>
            </a:r>
          </a:p>
          <a:p>
            <a:r>
              <a:rPr lang="en-IN" dirty="0"/>
              <a:t>        ↓</a:t>
            </a:r>
          </a:p>
          <a:p>
            <a:r>
              <a:rPr lang="en-IN" dirty="0"/>
              <a:t>Outcome Standardization</a:t>
            </a:r>
          </a:p>
          <a:p>
            <a:r>
              <a:rPr lang="en-IN" dirty="0"/>
              <a:t>(True/False → 1/0)</a:t>
            </a:r>
          </a:p>
          <a:p>
            <a:r>
              <a:rPr lang="en-IN" dirty="0"/>
              <a:t>        ↓</a:t>
            </a:r>
          </a:p>
          <a:p>
            <a:r>
              <a:rPr lang="en-IN" dirty="0"/>
              <a:t>Final Dataset</a:t>
            </a:r>
          </a:p>
          <a:p>
            <a:r>
              <a:rPr lang="en-IN" dirty="0"/>
              <a:t>(Ready for Analysis &amp; ML)</a:t>
            </a: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1800" dirty="0">
                <a:solidFill>
                  <a:schemeClr val="accent3">
                    <a:lumMod val="25000"/>
                  </a:schemeClr>
                </a:solidFill>
                <a:latin typeface="Abadi" panose="020B0604020104020204" pitchFamily="34" charset="0"/>
              </a:rPr>
              <a:t>Exploratory data analysis helps to understand the relationship between different variable. It helps in feature selection</a:t>
            </a:r>
          </a:p>
          <a:p>
            <a:pPr>
              <a:lnSpc>
                <a:spcPct val="100000"/>
              </a:lnSpc>
              <a:spcBef>
                <a:spcPts val="1400"/>
              </a:spcBef>
            </a:pPr>
            <a:r>
              <a:rPr lang="en-US" sz="1800" dirty="0">
                <a:solidFill>
                  <a:schemeClr val="accent3">
                    <a:lumMod val="25000"/>
                  </a:schemeClr>
                </a:solidFill>
                <a:latin typeface="Abadi" panose="020B0604020104020204" pitchFamily="34" charset="0"/>
              </a:rPr>
              <a:t>The plots generated are:</a:t>
            </a:r>
          </a:p>
          <a:p>
            <a:pPr lvl="1">
              <a:lnSpc>
                <a:spcPct val="100000"/>
              </a:lnSpc>
              <a:spcBef>
                <a:spcPts val="1400"/>
              </a:spcBef>
            </a:pPr>
            <a:r>
              <a:rPr lang="en-US" sz="1400" dirty="0" err="1">
                <a:solidFill>
                  <a:schemeClr val="accent3">
                    <a:lumMod val="25000"/>
                  </a:schemeClr>
                </a:solidFill>
                <a:latin typeface="Abadi" panose="020B0604020104020204" pitchFamily="34" charset="0"/>
              </a:rPr>
              <a:t>Catplot</a:t>
            </a:r>
            <a:endParaRPr lang="en-US" sz="1400" dirty="0">
              <a:solidFill>
                <a:schemeClr val="accent3">
                  <a:lumMod val="25000"/>
                </a:schemeClr>
              </a:solidFill>
              <a:latin typeface="Abadi" panose="020B0604020104020204" pitchFamily="34" charset="0"/>
            </a:endParaRPr>
          </a:p>
          <a:p>
            <a:pPr lvl="1">
              <a:lnSpc>
                <a:spcPct val="100000"/>
              </a:lnSpc>
              <a:spcBef>
                <a:spcPts val="1400"/>
              </a:spcBef>
            </a:pPr>
            <a:r>
              <a:rPr lang="en-US" sz="1400" dirty="0">
                <a:solidFill>
                  <a:schemeClr val="accent3">
                    <a:lumMod val="25000"/>
                  </a:schemeClr>
                </a:solidFill>
                <a:latin typeface="Abadi" panose="020B0604020104020204" pitchFamily="34" charset="0"/>
              </a:rPr>
              <a:t>Scatterplot</a:t>
            </a:r>
          </a:p>
          <a:p>
            <a:pPr lvl="1">
              <a:lnSpc>
                <a:spcPct val="100000"/>
              </a:lnSpc>
              <a:spcBef>
                <a:spcPts val="1400"/>
              </a:spcBef>
            </a:pPr>
            <a:r>
              <a:rPr lang="en-US" sz="1400" dirty="0" err="1">
                <a:solidFill>
                  <a:schemeClr val="accent3">
                    <a:lumMod val="25000"/>
                  </a:schemeClr>
                </a:solidFill>
                <a:latin typeface="Abadi" panose="020B0604020104020204" pitchFamily="34" charset="0"/>
              </a:rPr>
              <a:t>Barchart</a:t>
            </a:r>
            <a:endParaRPr lang="en-US" sz="1400" dirty="0">
              <a:solidFill>
                <a:schemeClr val="accent3">
                  <a:lumMod val="25000"/>
                </a:schemeClr>
              </a:solidFill>
              <a:latin typeface="Abadi" panose="020B0604020104020204" pitchFamily="34" charset="0"/>
            </a:endParaRPr>
          </a:p>
          <a:p>
            <a:pPr lvl="1">
              <a:lnSpc>
                <a:spcPct val="100000"/>
              </a:lnSpc>
              <a:spcBef>
                <a:spcPts val="1400"/>
              </a:spcBef>
            </a:pPr>
            <a:r>
              <a:rPr lang="en-US" sz="1400" dirty="0">
                <a:solidFill>
                  <a:schemeClr val="accent3">
                    <a:lumMod val="25000"/>
                  </a:schemeClr>
                </a:solidFill>
                <a:latin typeface="Abadi" panose="020B0604020104020204" pitchFamily="34" charset="0"/>
              </a:rPr>
              <a:t>Line plot</a:t>
            </a:r>
          </a:p>
          <a:p>
            <a:pPr lvl="1">
              <a:lnSpc>
                <a:spcPct val="100000"/>
              </a:lnSpc>
              <a:spcBef>
                <a:spcPts val="1400"/>
              </a:spcBef>
            </a:pPr>
            <a:r>
              <a:rPr lang="en-US" sz="1400" dirty="0">
                <a:solidFill>
                  <a:schemeClr val="accent3">
                    <a:lumMod val="25000"/>
                  </a:schemeClr>
                </a:solidFill>
                <a:latin typeface="Abadi" panose="020B0604020104020204" pitchFamily="34" charset="0"/>
              </a:rPr>
              <a:t>Heatmap</a:t>
            </a:r>
          </a:p>
          <a:p>
            <a:pPr lvl="1">
              <a:lnSpc>
                <a:spcPct val="100000"/>
              </a:lnSpc>
              <a:spcBef>
                <a:spcPts val="1400"/>
              </a:spcBef>
            </a:pPr>
            <a:r>
              <a:rPr lang="en-US" sz="1400" dirty="0">
                <a:solidFill>
                  <a:schemeClr val="accent3">
                    <a:lumMod val="25000"/>
                  </a:schemeClr>
                </a:solidFill>
                <a:latin typeface="Abadi" panose="020B0604020104020204" pitchFamily="34" charset="0"/>
              </a:rPr>
              <a:t>Boxplots</a:t>
            </a:r>
          </a:p>
          <a:p>
            <a:pPr>
              <a:lnSpc>
                <a:spcPct val="100000"/>
              </a:lnSpc>
              <a:spcBef>
                <a:spcPts val="1400"/>
              </a:spcBef>
            </a:pPr>
            <a:r>
              <a:rPr lang="en-US" sz="1800" dirty="0" err="1">
                <a:solidFill>
                  <a:schemeClr val="accent3">
                    <a:lumMod val="25000"/>
                  </a:schemeClr>
                </a:solidFill>
                <a:latin typeface="Abadi" panose="020B0604020104020204" pitchFamily="34" charset="0"/>
              </a:rPr>
              <a:t>Github</a:t>
            </a:r>
            <a:r>
              <a:rPr lang="en-US" sz="1800" dirty="0">
                <a:solidFill>
                  <a:schemeClr val="accent3">
                    <a:lumMod val="25000"/>
                  </a:schemeClr>
                </a:solidFill>
                <a:latin typeface="Abadi" panose="020B0604020104020204" pitchFamily="34" charset="0"/>
              </a:rPr>
              <a:t> URL:https://github.com/adityakumarsony100-stack/Applied-Data-Science-Capstone-Project-IBM/blob/74f5655da2723c50e857c595c66ac2c8c4128261/EDA.ipynb</a:t>
            </a: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85740"/>
            <a:ext cx="9745589" cy="4772173"/>
          </a:xfrm>
          <a:prstGeom prst="rect">
            <a:avLst/>
          </a:prstGeom>
        </p:spPr>
        <p:txBody>
          <a:bodyPr lIns="91440" tIns="45720" rIns="91440" bIns="45720" anchor="t"/>
          <a:lstStyle/>
          <a:p>
            <a:pPr>
              <a:lnSpc>
                <a:spcPct val="100000"/>
              </a:lnSpc>
              <a:spcBef>
                <a:spcPts val="1400"/>
              </a:spcBef>
            </a:pPr>
            <a:r>
              <a:rPr lang="en-US" sz="1200" dirty="0">
                <a:solidFill>
                  <a:schemeClr val="accent3">
                    <a:lumMod val="25000"/>
                  </a:schemeClr>
                </a:solidFill>
                <a:latin typeface="Abadi"/>
              </a:rPr>
              <a:t>Summary of the SQL queries  performed are:</a:t>
            </a:r>
          </a:p>
          <a:p>
            <a:pPr lvl="1">
              <a:lnSpc>
                <a:spcPct val="100000"/>
              </a:lnSpc>
              <a:spcBef>
                <a:spcPts val="1400"/>
              </a:spcBef>
            </a:pPr>
            <a:r>
              <a:rPr lang="en-US" sz="1200" dirty="0">
                <a:solidFill>
                  <a:schemeClr val="accent3">
                    <a:lumMod val="25000"/>
                  </a:schemeClr>
                </a:solidFill>
                <a:latin typeface="Abadi"/>
              </a:rPr>
              <a:t>Display the number of unique launch sites in the space mission</a:t>
            </a:r>
          </a:p>
          <a:p>
            <a:pPr lvl="1">
              <a:lnSpc>
                <a:spcPct val="100000"/>
              </a:lnSpc>
              <a:spcBef>
                <a:spcPts val="1400"/>
              </a:spcBef>
            </a:pPr>
            <a:r>
              <a:rPr lang="en-US" sz="1200" dirty="0">
                <a:latin typeface="Abadi" panose="020B0604020104020204" pitchFamily="34" charset="0"/>
              </a:rPr>
              <a:t>Display 5 records where launch sites begin with the string 'CCA’ </a:t>
            </a:r>
          </a:p>
          <a:p>
            <a:pPr lvl="1">
              <a:lnSpc>
                <a:spcPct val="100000"/>
              </a:lnSpc>
              <a:spcBef>
                <a:spcPts val="1400"/>
              </a:spcBef>
            </a:pPr>
            <a:r>
              <a:rPr lang="en-US" sz="1200" dirty="0">
                <a:latin typeface="Abadi" panose="020B0604020104020204" pitchFamily="34" charset="0"/>
              </a:rPr>
              <a:t>Display the total payload mass carried by boosters launched by NASA(CRS)</a:t>
            </a:r>
          </a:p>
          <a:p>
            <a:pPr lvl="1">
              <a:lnSpc>
                <a:spcPct val="100000"/>
              </a:lnSpc>
              <a:spcBef>
                <a:spcPts val="1400"/>
              </a:spcBef>
            </a:pPr>
            <a:r>
              <a:rPr lang="en-US" sz="1200" dirty="0">
                <a:latin typeface="Abadi" panose="020B0604020104020204" pitchFamily="34" charset="0"/>
              </a:rPr>
              <a:t>Display average payload mass carried by booster version F9 v1.1</a:t>
            </a:r>
          </a:p>
          <a:p>
            <a:pPr lvl="1">
              <a:lnSpc>
                <a:spcPct val="100000"/>
              </a:lnSpc>
              <a:spcBef>
                <a:spcPts val="1400"/>
              </a:spcBef>
            </a:pPr>
            <a:r>
              <a:rPr lang="en-US" sz="1200" dirty="0">
                <a:latin typeface="Abadi" panose="020B0604020104020204" pitchFamily="34" charset="0"/>
              </a:rPr>
              <a:t>List the date when the first successful landing outcome in ground pad was </a:t>
            </a:r>
            <a:r>
              <a:rPr lang="en-US" sz="1200" dirty="0" err="1">
                <a:latin typeface="Abadi" panose="020B0604020104020204" pitchFamily="34" charset="0"/>
              </a:rPr>
              <a:t>acheived</a:t>
            </a:r>
            <a:r>
              <a:rPr lang="en-US" sz="1200" dirty="0">
                <a:latin typeface="Abadi" panose="020B0604020104020204" pitchFamily="34" charset="0"/>
              </a:rPr>
              <a:t>.</a:t>
            </a:r>
          </a:p>
          <a:p>
            <a:pPr lvl="1">
              <a:lnSpc>
                <a:spcPct val="100000"/>
              </a:lnSpc>
              <a:spcBef>
                <a:spcPts val="1400"/>
              </a:spcBef>
            </a:pPr>
            <a:r>
              <a:rPr lang="en-US" sz="1200" dirty="0">
                <a:latin typeface="Abadi" panose="020B0604020104020204" pitchFamily="34" charset="0"/>
              </a:rPr>
              <a:t>List the names of the boosters which have success in drone ship and have payload mass greater than 4000 but less than 6000</a:t>
            </a:r>
          </a:p>
          <a:p>
            <a:pPr lvl="1">
              <a:lnSpc>
                <a:spcPct val="100000"/>
              </a:lnSpc>
              <a:spcBef>
                <a:spcPts val="1400"/>
              </a:spcBef>
            </a:pPr>
            <a:r>
              <a:rPr lang="en-US" sz="1200" dirty="0">
                <a:latin typeface="Abadi" panose="020B0604020104020204" pitchFamily="34" charset="0"/>
              </a:rPr>
              <a:t>List the total number of successful and failure mission outcome</a:t>
            </a:r>
          </a:p>
          <a:p>
            <a:pPr lvl="1">
              <a:lnSpc>
                <a:spcPct val="100000"/>
              </a:lnSpc>
              <a:spcBef>
                <a:spcPts val="1400"/>
              </a:spcBef>
            </a:pPr>
            <a:r>
              <a:rPr lang="en-US" sz="1200" dirty="0">
                <a:latin typeface="Abadi" panose="020B0604020104020204" pitchFamily="34" charset="0"/>
              </a:rPr>
              <a:t>List all the </a:t>
            </a:r>
            <a:r>
              <a:rPr lang="en-US" sz="1200" dirty="0" err="1">
                <a:latin typeface="Abadi" panose="020B0604020104020204" pitchFamily="34" charset="0"/>
              </a:rPr>
              <a:t>booster_versions</a:t>
            </a:r>
            <a:r>
              <a:rPr lang="en-US" sz="1200" dirty="0">
                <a:latin typeface="Abadi" panose="020B0604020104020204" pitchFamily="34" charset="0"/>
              </a:rPr>
              <a:t> that have carried the maximum payload mass, using a subquery with a suitable aggregate function.</a:t>
            </a:r>
          </a:p>
          <a:p>
            <a:pPr lvl="1">
              <a:lnSpc>
                <a:spcPct val="100000"/>
              </a:lnSpc>
              <a:spcBef>
                <a:spcPts val="1400"/>
              </a:spcBef>
            </a:pPr>
            <a:r>
              <a:rPr lang="en-US" sz="1200" dirty="0">
                <a:latin typeface="Abadi" panose="020B0604020104020204" pitchFamily="34" charset="0"/>
              </a:rPr>
              <a:t>List the records which will display the month names, failure </a:t>
            </a:r>
            <a:r>
              <a:rPr lang="en-US" sz="1200" dirty="0" err="1">
                <a:latin typeface="Abadi" panose="020B0604020104020204" pitchFamily="34" charset="0"/>
              </a:rPr>
              <a:t>landing_outcomes</a:t>
            </a:r>
            <a:r>
              <a:rPr lang="en-US" sz="1200" dirty="0">
                <a:latin typeface="Abadi" panose="020B0604020104020204" pitchFamily="34" charset="0"/>
              </a:rPr>
              <a:t> in drone ship ,booster versions, </a:t>
            </a:r>
            <a:r>
              <a:rPr lang="en-US" sz="1200" dirty="0" err="1">
                <a:latin typeface="Abadi" panose="020B0604020104020204" pitchFamily="34" charset="0"/>
              </a:rPr>
              <a:t>launch_site</a:t>
            </a:r>
            <a:r>
              <a:rPr lang="en-US" sz="1200" dirty="0">
                <a:latin typeface="Abadi" panose="020B0604020104020204" pitchFamily="34" charset="0"/>
              </a:rPr>
              <a:t> for the months in year 2015.</a:t>
            </a:r>
          </a:p>
          <a:p>
            <a:pPr lvl="1">
              <a:lnSpc>
                <a:spcPct val="100000"/>
              </a:lnSpc>
              <a:spcBef>
                <a:spcPts val="1400"/>
              </a:spcBef>
            </a:pPr>
            <a:r>
              <a:rPr lang="en-US" sz="1200" dirty="0">
                <a:latin typeface="Abadi" panose="020B0604020104020204" pitchFamily="34" charset="0"/>
              </a:rPr>
              <a:t>Rank the count of landing outcomes (such as Failure (drone ship) or Success (ground pad)) between the date 2010-06-04 and 2017-03-20, in descending order.</a:t>
            </a:r>
          </a:p>
          <a:p>
            <a:pPr marL="0" indent="0">
              <a:lnSpc>
                <a:spcPct val="100000"/>
              </a:lnSpc>
              <a:spcBef>
                <a:spcPts val="1400"/>
              </a:spcBef>
              <a:buNone/>
            </a:pPr>
            <a:r>
              <a:rPr lang="en-US" sz="1200" dirty="0" err="1">
                <a:solidFill>
                  <a:schemeClr val="accent3">
                    <a:lumMod val="25000"/>
                  </a:schemeClr>
                </a:solidFill>
                <a:latin typeface="Abadi"/>
              </a:rPr>
              <a:t>Githhub</a:t>
            </a:r>
            <a:r>
              <a:rPr lang="en-US" sz="1200" dirty="0">
                <a:solidFill>
                  <a:schemeClr val="accent3">
                    <a:lumMod val="25000"/>
                  </a:schemeClr>
                </a:solidFill>
                <a:latin typeface="Abadi"/>
              </a:rPr>
              <a:t> URL: https://github.com/adityakumarsony100-stack/Applied-Data-Science-Capstone-Project-IBM/blob/74f5655da2723c50e857c595c66ac2c8c4128261/jupyter-labs-eda-sql-coursera_sqllite%20(1).ipynb</a:t>
            </a:r>
            <a:endParaRPr lang="en-US" sz="1200" dirty="0">
              <a:solidFill>
                <a:schemeClr val="accent3">
                  <a:lumMod val="25000"/>
                </a:schemeClr>
              </a:solidFill>
              <a:latin typeface="Abadi" panose="020B0604020104020204" pitchFamily="34" charset="0"/>
            </a:endParaRPr>
          </a:p>
          <a:p>
            <a:endParaRPr lang="en-US" sz="1200" dirty="0"/>
          </a:p>
          <a:p>
            <a:endParaRPr lang="en-US" sz="1200" dirty="0"/>
          </a:p>
          <a:p>
            <a:endParaRPr lang="en-US" sz="1200"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498862"/>
            <a:ext cx="10515600" cy="4727530"/>
          </a:xfrm>
          <a:prstGeom prst="rect">
            <a:avLst/>
          </a:prstGeom>
        </p:spPr>
        <p:txBody>
          <a:bodyPr>
            <a:normAutofit fontScale="55000" lnSpcReduction="20000"/>
          </a:bodyPr>
          <a:lstStyle/>
          <a:p>
            <a:r>
              <a:rPr lang="en-US" b="1" dirty="0"/>
              <a:t>Markers (</a:t>
            </a:r>
            <a:r>
              <a:rPr lang="en-US" b="1" dirty="0" err="1"/>
              <a:t>folium.Marker</a:t>
            </a:r>
            <a:r>
              <a:rPr lang="en-US" b="1" dirty="0"/>
              <a:t>)</a:t>
            </a:r>
            <a:r>
              <a:rPr lang="en-US" dirty="0"/>
              <a:t>:</a:t>
            </a:r>
            <a:br>
              <a:rPr lang="en-US" dirty="0"/>
            </a:br>
            <a:r>
              <a:rPr lang="en-US" dirty="0"/>
              <a:t>Used to pinpoint exact locations such as launch sites, closest coastline points, cities, railways, and highways. Markers can have customized icons or colors (e.g., green for success, red for failure) to represent different statuses.</a:t>
            </a:r>
          </a:p>
          <a:p>
            <a:r>
              <a:rPr lang="en-US" b="1" dirty="0"/>
              <a:t>Marker Clusters (</a:t>
            </a:r>
            <a:r>
              <a:rPr lang="en-US" b="1" dirty="0" err="1"/>
              <a:t>folium.plugins.MarkerCluster</a:t>
            </a:r>
            <a:r>
              <a:rPr lang="en-US" b="1" dirty="0"/>
              <a:t>)</a:t>
            </a:r>
            <a:r>
              <a:rPr lang="en-US" dirty="0"/>
              <a:t>:</a:t>
            </a:r>
            <a:br>
              <a:rPr lang="en-US" dirty="0"/>
            </a:br>
            <a:r>
              <a:rPr lang="en-US" dirty="0"/>
              <a:t>Group multiple markers together to improve map readability when many points are close to each other. This helps in managing overlapping markers on the map.</a:t>
            </a:r>
          </a:p>
          <a:p>
            <a:r>
              <a:rPr lang="en-US" b="1" dirty="0"/>
              <a:t>Circles (</a:t>
            </a:r>
            <a:r>
              <a:rPr lang="en-US" b="1" dirty="0" err="1"/>
              <a:t>folium.Circle</a:t>
            </a:r>
            <a:r>
              <a:rPr lang="en-US" b="1" dirty="0"/>
              <a:t>)</a:t>
            </a:r>
            <a:r>
              <a:rPr lang="en-US" dirty="0"/>
              <a:t>:</a:t>
            </a:r>
            <a:br>
              <a:rPr lang="en-US" dirty="0"/>
            </a:br>
            <a:r>
              <a:rPr lang="en-US" dirty="0"/>
              <a:t>Added around launch sites or other points to highlight an area with a radius, often with popup labels to provide additional information.</a:t>
            </a:r>
          </a:p>
          <a:p>
            <a:r>
              <a:rPr lang="en-US" b="1" dirty="0"/>
              <a:t>Lines (</a:t>
            </a:r>
            <a:r>
              <a:rPr lang="en-US" b="1" dirty="0" err="1"/>
              <a:t>folium.PolyLine</a:t>
            </a:r>
            <a:r>
              <a:rPr lang="en-US" b="1" dirty="0"/>
              <a:t>)</a:t>
            </a:r>
            <a:r>
              <a:rPr lang="en-US" dirty="0"/>
              <a:t>:</a:t>
            </a:r>
            <a:br>
              <a:rPr lang="en-US" dirty="0"/>
            </a:br>
            <a:r>
              <a:rPr lang="en-US" dirty="0"/>
              <a:t>Drawn between two points (e.g., launch site and closest feature like coastline or city) to visually represent the proximity or connection between them.</a:t>
            </a:r>
          </a:p>
          <a:p>
            <a:r>
              <a:rPr lang="en-US" b="1" dirty="0" err="1"/>
              <a:t>DivIcon</a:t>
            </a:r>
            <a:r>
              <a:rPr lang="en-US" b="1" dirty="0"/>
              <a:t> Markers (</a:t>
            </a:r>
            <a:r>
              <a:rPr lang="en-US" b="1" dirty="0" err="1"/>
              <a:t>folium.features.DivIcon</a:t>
            </a:r>
            <a:r>
              <a:rPr lang="en-US" b="1" dirty="0"/>
              <a:t>)</a:t>
            </a:r>
            <a:r>
              <a:rPr lang="en-US" dirty="0"/>
              <a:t>:</a:t>
            </a:r>
            <a:br>
              <a:rPr lang="en-US" dirty="0"/>
            </a:br>
            <a:r>
              <a:rPr lang="en-US" dirty="0"/>
              <a:t>Custom markers that display text labels directly on the map, such as showing the calculated distance between two points in kilometers.</a:t>
            </a:r>
          </a:p>
          <a:p>
            <a:r>
              <a:rPr lang="en-US" dirty="0"/>
              <a:t>These objects together create an interactive and informative map that helps you analyze spatial relationships related to launch sites.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err="1">
                <a:solidFill>
                  <a:schemeClr val="accent3">
                    <a:lumMod val="25000"/>
                  </a:schemeClr>
                </a:solidFill>
                <a:latin typeface="Abadi" panose="020B0604020104020204" pitchFamily="34" charset="0"/>
              </a:rPr>
              <a:t>Github</a:t>
            </a:r>
            <a:r>
              <a:rPr lang="en-US" sz="2200" dirty="0">
                <a:solidFill>
                  <a:schemeClr val="accent3">
                    <a:lumMod val="25000"/>
                  </a:schemeClr>
                </a:solidFill>
                <a:latin typeface="Abadi" panose="020B0604020104020204" pitchFamily="34" charset="0"/>
              </a:rPr>
              <a:t> URL:</a:t>
            </a:r>
            <a:r>
              <a:rPr lang="en-US" dirty="0"/>
              <a:t>https://github.com/adityakumarsony100-stack/Applied-Data-Science-Capstone-Project-IBM/blob/74f5655da2723c50e857c595c66ac2c8c4128261/lab_jupyter_launch_site_location%20Folium.ipynb</a:t>
            </a:r>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r>
              <a:rPr lang="en-US" sz="1800" b="1" dirty="0"/>
              <a:t>Plots/Graphs:</a:t>
            </a:r>
          </a:p>
          <a:p>
            <a:pPr lvl="1"/>
            <a:r>
              <a:rPr lang="en-US" sz="1400" b="1" dirty="0"/>
              <a:t>Pie Chart:</a:t>
            </a:r>
            <a:r>
              <a:rPr lang="en-US" sz="1400" dirty="0"/>
              <a:t> Shows launch success counts overall or by selected launch site.</a:t>
            </a:r>
          </a:p>
          <a:p>
            <a:pPr lvl="1"/>
            <a:r>
              <a:rPr lang="en-US" sz="1400" b="1" dirty="0"/>
              <a:t>Scatter Plot:</a:t>
            </a:r>
            <a:r>
              <a:rPr lang="en-US" sz="1400" dirty="0"/>
              <a:t> Shows payload mass vs. launch success, color-coded by booster version.</a:t>
            </a:r>
          </a:p>
          <a:p>
            <a:pPr lvl="1"/>
            <a:r>
              <a:rPr lang="en-US" sz="1400" b="1" dirty="0"/>
              <a:t>Interactions:</a:t>
            </a:r>
          </a:p>
          <a:p>
            <a:pPr lvl="1"/>
            <a:r>
              <a:rPr lang="en-US" sz="1400" b="1" dirty="0"/>
              <a:t>Dropdown:</a:t>
            </a:r>
            <a:r>
              <a:rPr lang="en-US" sz="1400" dirty="0"/>
              <a:t> Select launch site to update pie chart.</a:t>
            </a:r>
          </a:p>
          <a:p>
            <a:pPr lvl="1"/>
            <a:r>
              <a:rPr lang="en-US" sz="1400" b="1" dirty="0"/>
              <a:t>Range Slider:</a:t>
            </a:r>
            <a:r>
              <a:rPr lang="en-US" sz="1400" dirty="0"/>
              <a:t> Filter payload range to update scatter plot.</a:t>
            </a:r>
          </a:p>
          <a:p>
            <a:r>
              <a:rPr lang="en-US" sz="1800" b="1" dirty="0"/>
              <a:t>Why:</a:t>
            </a:r>
          </a:p>
          <a:p>
            <a:r>
              <a:rPr lang="en-US" sz="1800" dirty="0"/>
              <a:t>These plots and controls let you explore launch success visually and interactively, helping you analyze SpaceX data easily in your cloud IDE.</a:t>
            </a:r>
          </a:p>
          <a:p>
            <a:pPr>
              <a:lnSpc>
                <a:spcPct val="100000"/>
              </a:lnSpc>
              <a:spcBef>
                <a:spcPts val="1400"/>
              </a:spcBef>
            </a:pPr>
            <a:endParaRPr lang="en-US" sz="1800" dirty="0">
              <a:solidFill>
                <a:schemeClr val="accent3">
                  <a:lumMod val="25000"/>
                </a:schemeClr>
              </a:solidFill>
              <a:latin typeface="Abadi" panose="020B0604020104020204" pitchFamily="34" charset="0"/>
            </a:endParaRPr>
          </a:p>
          <a:p>
            <a:pPr>
              <a:lnSpc>
                <a:spcPct val="100000"/>
              </a:lnSpc>
              <a:spcBef>
                <a:spcPts val="1400"/>
              </a:spcBef>
            </a:pPr>
            <a:r>
              <a:rPr lang="en-US" sz="1800" dirty="0">
                <a:solidFill>
                  <a:schemeClr val="accent3">
                    <a:lumMod val="25000"/>
                  </a:schemeClr>
                </a:solidFill>
                <a:latin typeface="Abadi" panose="020B0604020104020204" pitchFamily="34" charset="0"/>
              </a:rPr>
              <a:t>Add the GitHub URL: https://github.com/adityakumarsony100-stack/Applied-Data-Science-Capstone-Project-IBM/blob/74f5655da2723c50e857c595c66ac2c8c4128261/spacex-dash-app.py</a:t>
            </a:r>
            <a:endParaRPr lang="en-US" sz="1800"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5121743" cy="4601586"/>
          </a:xfrm>
          <a:prstGeom prst="rect">
            <a:avLst/>
          </a:prstGeom>
        </p:spPr>
        <p:txBody>
          <a:bodyPr>
            <a:normAutofit fontScale="47500" lnSpcReduction="20000"/>
          </a:bodyPr>
          <a:lstStyle/>
          <a:p>
            <a:r>
              <a:rPr lang="en-IN" sz="2400" b="1" dirty="0"/>
              <a:t>1. Build Model</a:t>
            </a:r>
            <a:endParaRPr lang="en-IN" sz="2400" dirty="0"/>
          </a:p>
          <a:p>
            <a:r>
              <a:rPr lang="en-IN" sz="2400" dirty="0"/>
              <a:t>Prepare Data → Clean, preprocess, normalize/standardize, split train/test</a:t>
            </a:r>
          </a:p>
          <a:p>
            <a:r>
              <a:rPr lang="en-IN" sz="2400" dirty="0"/>
              <a:t>Choose Algorithms → SVM, Decision Tree, Logistic Regression, KNN</a:t>
            </a:r>
          </a:p>
          <a:p>
            <a:r>
              <a:rPr lang="en-IN" sz="2400" dirty="0"/>
              <a:t>Initialize Models → Create model objects</a:t>
            </a:r>
          </a:p>
          <a:p>
            <a:r>
              <a:rPr lang="en-IN" sz="2400" b="1" dirty="0"/>
              <a:t>2. Evaluate Model</a:t>
            </a:r>
            <a:endParaRPr lang="en-IN" sz="2400" dirty="0"/>
          </a:p>
          <a:p>
            <a:r>
              <a:rPr lang="en-IN" sz="2400" dirty="0"/>
              <a:t>Train Models → Fit on training data</a:t>
            </a:r>
          </a:p>
          <a:p>
            <a:r>
              <a:rPr lang="en-IN" sz="2400" dirty="0"/>
              <a:t>Cross-Validation → </a:t>
            </a:r>
            <a:r>
              <a:rPr lang="en-IN" sz="2400" dirty="0" err="1"/>
              <a:t>GridSearchCV</a:t>
            </a:r>
            <a:r>
              <a:rPr lang="en-IN" sz="2400" dirty="0"/>
              <a:t> with CV</a:t>
            </a:r>
          </a:p>
          <a:p>
            <a:r>
              <a:rPr lang="en-IN" sz="2400" dirty="0"/>
              <a:t>Metrics → Test accuracy / performance evaluation</a:t>
            </a:r>
          </a:p>
          <a:p>
            <a:r>
              <a:rPr lang="en-IN" sz="2400" b="1" dirty="0"/>
              <a:t>3. Improve Model</a:t>
            </a:r>
            <a:endParaRPr lang="en-IN" sz="2400" dirty="0"/>
          </a:p>
          <a:p>
            <a:r>
              <a:rPr lang="en-IN" sz="2400" dirty="0"/>
              <a:t>Hyperparameter Tuning → </a:t>
            </a:r>
            <a:r>
              <a:rPr lang="en-IN" sz="2400" dirty="0" err="1"/>
              <a:t>GridSearchCV</a:t>
            </a:r>
            <a:r>
              <a:rPr lang="en-IN" sz="2400" dirty="0"/>
              <a:t> for best params</a:t>
            </a:r>
          </a:p>
          <a:p>
            <a:r>
              <a:rPr lang="en-IN" sz="2400" dirty="0"/>
              <a:t>Feature Engineering → Create/select better features</a:t>
            </a:r>
          </a:p>
          <a:p>
            <a:r>
              <a:rPr lang="en-IN" sz="2400" dirty="0"/>
              <a:t>Model Selection → Compare tuned models</a:t>
            </a:r>
          </a:p>
          <a:p>
            <a:r>
              <a:rPr lang="en-IN" sz="2400" b="1" dirty="0"/>
              <a:t>4. Select Best Model</a:t>
            </a:r>
            <a:endParaRPr lang="en-IN" sz="2400" dirty="0"/>
          </a:p>
          <a:p>
            <a:r>
              <a:rPr lang="en-IN" sz="2400" dirty="0"/>
              <a:t>Identify best model → Highest accuracy / performance</a:t>
            </a:r>
          </a:p>
          <a:p>
            <a:r>
              <a:rPr lang="en-IN" sz="2400" dirty="0"/>
              <a:t>Review hyperparameters → From grid search</a:t>
            </a:r>
          </a:p>
          <a:p>
            <a:r>
              <a:rPr lang="en-IN" sz="2400" dirty="0"/>
              <a:t>Finalize model → Ready for deployment</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GitHub URL: https://github.com/adityakumarsony100-stack/Applied-Data-Science-Capstone-Project-IBM/blob/74f5655da2723c50e857c595c66ac2c8c4128261/SpaceX_Machine%20Learning%20Prediction_Part_5.ipynb</a:t>
            </a:r>
          </a:p>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2" name="TextBox 1">
            <a:extLst>
              <a:ext uri="{FF2B5EF4-FFF2-40B4-BE49-F238E27FC236}">
                <a16:creationId xmlns:a16="http://schemas.microsoft.com/office/drawing/2014/main" id="{BC715F20-EF48-ED76-996F-F10C5A4436D9}"/>
              </a:ext>
            </a:extLst>
          </p:cNvPr>
          <p:cNvSpPr txBox="1"/>
          <p:nvPr/>
        </p:nvSpPr>
        <p:spPr>
          <a:xfrm>
            <a:off x="6872140" y="1602557"/>
            <a:ext cx="4260916" cy="4339650"/>
          </a:xfrm>
          <a:prstGeom prst="rect">
            <a:avLst/>
          </a:prstGeom>
          <a:noFill/>
        </p:spPr>
        <p:txBody>
          <a:bodyPr wrap="square" rtlCol="0">
            <a:spAutoFit/>
          </a:bodyPr>
          <a:lstStyle/>
          <a:p>
            <a:r>
              <a:rPr lang="en-IN" sz="1200" u="sng" dirty="0"/>
              <a:t>Flowchart:</a:t>
            </a:r>
          </a:p>
          <a:p>
            <a:r>
              <a:rPr lang="en-IN" sz="1200" dirty="0"/>
              <a:t>Prepare Data</a:t>
            </a:r>
          </a:p>
          <a:p>
            <a:r>
              <a:rPr lang="en-IN" sz="1200" dirty="0"/>
              <a:t>     │</a:t>
            </a:r>
          </a:p>
          <a:p>
            <a:r>
              <a:rPr lang="en-IN" sz="1200" dirty="0"/>
              <a:t>Choose Algorithms</a:t>
            </a:r>
          </a:p>
          <a:p>
            <a:r>
              <a:rPr lang="en-IN" sz="1200" dirty="0"/>
              <a:t>     │</a:t>
            </a:r>
          </a:p>
          <a:p>
            <a:r>
              <a:rPr lang="en-IN" sz="1200" dirty="0"/>
              <a:t>Initialize Models</a:t>
            </a:r>
          </a:p>
          <a:p>
            <a:r>
              <a:rPr lang="en-IN" sz="1200" dirty="0"/>
              <a:t>     │</a:t>
            </a:r>
          </a:p>
          <a:p>
            <a:r>
              <a:rPr lang="en-IN" sz="1200" dirty="0"/>
              <a:t>Train Models</a:t>
            </a:r>
          </a:p>
          <a:p>
            <a:r>
              <a:rPr lang="en-IN" sz="1200" dirty="0"/>
              <a:t>     │</a:t>
            </a:r>
          </a:p>
          <a:p>
            <a:r>
              <a:rPr lang="en-IN" sz="1200" dirty="0"/>
              <a:t>Cross-Validation</a:t>
            </a:r>
          </a:p>
          <a:p>
            <a:r>
              <a:rPr lang="en-IN" sz="1200" dirty="0"/>
              <a:t>     │</a:t>
            </a:r>
          </a:p>
          <a:p>
            <a:r>
              <a:rPr lang="en-IN" sz="1200" dirty="0"/>
              <a:t>Evaluate Metrics</a:t>
            </a:r>
          </a:p>
          <a:p>
            <a:r>
              <a:rPr lang="en-IN" sz="1200" dirty="0"/>
              <a:t>     │</a:t>
            </a:r>
          </a:p>
          <a:p>
            <a:r>
              <a:rPr lang="en-IN" sz="1200" dirty="0"/>
              <a:t>Hyperparameter Tuning ──&gt; Feature Engineering</a:t>
            </a:r>
          </a:p>
          <a:p>
            <a:r>
              <a:rPr lang="en-IN" sz="1200" dirty="0"/>
              <a:t>           │                      │</a:t>
            </a:r>
          </a:p>
          <a:p>
            <a:r>
              <a:rPr lang="en-IN" sz="1200" dirty="0"/>
              <a:t>           └─────────&gt; Model Selection</a:t>
            </a:r>
          </a:p>
          <a:p>
            <a:r>
              <a:rPr lang="en-IN" sz="1200" dirty="0"/>
              <a:t>                         │</a:t>
            </a:r>
          </a:p>
          <a:p>
            <a:r>
              <a:rPr lang="en-IN" sz="1200" dirty="0"/>
              <a:t>                 Select Best Model</a:t>
            </a:r>
          </a:p>
          <a:p>
            <a:r>
              <a:rPr lang="en-IN" sz="1200" dirty="0"/>
              <a:t>                         │</a:t>
            </a:r>
          </a:p>
          <a:p>
            <a:r>
              <a:rPr lang="en-IN" sz="1200" dirty="0"/>
              <a:t>                  Review Hyperparameters</a:t>
            </a:r>
          </a:p>
          <a:p>
            <a:r>
              <a:rPr lang="en-IN" sz="1200" dirty="0"/>
              <a:t>                         │</a:t>
            </a:r>
          </a:p>
          <a:p>
            <a:r>
              <a:rPr lang="en-IN" sz="1200" dirty="0"/>
              <a:t>                  Finalize Model</a:t>
            </a:r>
          </a:p>
          <a:p>
            <a:endParaRPr lang="en-IN" sz="1200" dirty="0"/>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3" y="2057400"/>
            <a:ext cx="3932238" cy="3811588"/>
          </a:xfrm>
          <a:prstGeom prst="rect">
            <a:avLst/>
          </a:prstGeom>
        </p:spPr>
        <p:txBody>
          <a:bodyPr>
            <a:normAutofit fontScale="77500" lnSpcReduction="20000"/>
          </a:bodyPr>
          <a:lstStyle/>
          <a:p>
            <a:pPr>
              <a:lnSpc>
                <a:spcPct val="100000"/>
              </a:lnSpc>
              <a:spcBef>
                <a:spcPts val="1400"/>
              </a:spcBef>
            </a:pPr>
            <a:r>
              <a:rPr lang="en-US" dirty="0"/>
              <a:t>The pattern between Flight Number and Launch Site shows how launch activity varies over time at different sites. </a:t>
            </a:r>
          </a:p>
          <a:p>
            <a:pPr>
              <a:lnSpc>
                <a:spcPct val="100000"/>
              </a:lnSpc>
              <a:spcBef>
                <a:spcPts val="1400"/>
              </a:spcBef>
            </a:pPr>
            <a:r>
              <a:rPr lang="en-US" dirty="0"/>
              <a:t>Higher flight numbers indicate later launches, and you can see which sites were active during those times. </a:t>
            </a:r>
          </a:p>
          <a:p>
            <a:pPr>
              <a:lnSpc>
                <a:spcPct val="100000"/>
              </a:lnSpc>
              <a:spcBef>
                <a:spcPts val="1400"/>
              </a:spcBef>
            </a:pPr>
            <a:r>
              <a:rPr lang="en-US" dirty="0"/>
              <a:t>Success rates (hue '</a:t>
            </a:r>
            <a:r>
              <a:rPr lang="en-US" dirty="0" err="1"/>
              <a:t>Class'</a:t>
            </a:r>
            <a:r>
              <a:rPr lang="en-US" dirty="0"/>
              <a:t>) may also vary by site and flight number.</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73B41E5D-637E-3C58-4A2B-B4F84267D70D}"/>
              </a:ext>
            </a:extLst>
          </p:cNvPr>
          <p:cNvPicPr>
            <a:picLocks noChangeAspect="1"/>
          </p:cNvPicPr>
          <p:nvPr/>
        </p:nvPicPr>
        <p:blipFill>
          <a:blip r:embed="rId4"/>
          <a:stretch>
            <a:fillRect/>
          </a:stretch>
        </p:blipFill>
        <p:spPr>
          <a:xfrm>
            <a:off x="4797211" y="1370467"/>
            <a:ext cx="6686551" cy="4498521"/>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434588"/>
            <a:ext cx="3764282" cy="4446757"/>
          </a:xfrm>
          <a:prstGeom prst="rect">
            <a:avLst/>
          </a:prstGeom>
        </p:spPr>
        <p:txBody>
          <a:bodyPr>
            <a:normAutofit fontScale="92500"/>
          </a:bodyPr>
          <a:lstStyle/>
          <a:p>
            <a:pPr>
              <a:lnSpc>
                <a:spcPct val="100000"/>
              </a:lnSpc>
              <a:spcBef>
                <a:spcPts val="1400"/>
              </a:spcBef>
            </a:pPr>
            <a:r>
              <a:rPr lang="en-US" dirty="0"/>
              <a:t>The pattern shows that some launch sites (like VAFB-SLC) don’t launch heavy payloads (over 10,000 kg), while others handle a wider range of payload masses.</a:t>
            </a:r>
          </a:p>
          <a:p>
            <a:pPr>
              <a:lnSpc>
                <a:spcPct val="100000"/>
              </a:lnSpc>
              <a:spcBef>
                <a:spcPts val="1400"/>
              </a:spcBef>
            </a:pPr>
            <a:r>
              <a:rPr lang="en-US" dirty="0"/>
              <a:t> This indicates site-specific payload capabilities.</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a:extLst>
              <a:ext uri="{FF2B5EF4-FFF2-40B4-BE49-F238E27FC236}">
                <a16:creationId xmlns:a16="http://schemas.microsoft.com/office/drawing/2014/main" id="{5B809986-E399-F6B6-036E-53CE1AFB3CF2}"/>
              </a:ext>
            </a:extLst>
          </p:cNvPr>
          <p:cNvPicPr>
            <a:picLocks noChangeAspect="1"/>
          </p:cNvPicPr>
          <p:nvPr/>
        </p:nvPicPr>
        <p:blipFill>
          <a:blip r:embed="rId3"/>
          <a:stretch>
            <a:fillRect/>
          </a:stretch>
        </p:blipFill>
        <p:spPr>
          <a:xfrm>
            <a:off x="4656841" y="1434588"/>
            <a:ext cx="6042581" cy="4791804"/>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82114"/>
            <a:ext cx="4574987" cy="3811588"/>
          </a:xfrm>
          <a:prstGeom prst="rect">
            <a:avLst/>
          </a:prstGeom>
        </p:spPr>
        <p:txBody>
          <a:bodyPr>
            <a:normAutofit/>
          </a:bodyPr>
          <a:lstStyle/>
          <a:p>
            <a:pPr>
              <a:lnSpc>
                <a:spcPct val="100000"/>
              </a:lnSpc>
              <a:spcBef>
                <a:spcPts val="1400"/>
              </a:spcBef>
            </a:pPr>
            <a:r>
              <a:rPr lang="en-US" sz="1800" dirty="0">
                <a:latin typeface="Abadi" panose="020B0604020104020204" pitchFamily="34" charset="0"/>
              </a:rPr>
              <a:t>The pattern shows that orbits like LEO and ISS have the highest success rates, while others like GTO tend to have lower success. </a:t>
            </a:r>
          </a:p>
          <a:p>
            <a:pPr>
              <a:lnSpc>
                <a:spcPct val="100000"/>
              </a:lnSpc>
              <a:spcBef>
                <a:spcPts val="1400"/>
              </a:spcBef>
            </a:pPr>
            <a:r>
              <a:rPr lang="en-US" sz="1800" dirty="0">
                <a:latin typeface="Abadi" panose="020B0604020104020204" pitchFamily="34" charset="0"/>
              </a:rPr>
              <a:t>This indicates launches to certain orbits are more reliable.</a:t>
            </a:r>
            <a:endParaRPr lang="en-US" sz="18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a:extLst>
              <a:ext uri="{FF2B5EF4-FFF2-40B4-BE49-F238E27FC236}">
                <a16:creationId xmlns:a16="http://schemas.microsoft.com/office/drawing/2014/main" id="{9C17B71E-DD16-1BB2-EAB0-D3FF40359331}"/>
              </a:ext>
            </a:extLst>
          </p:cNvPr>
          <p:cNvPicPr>
            <a:picLocks noChangeAspect="1"/>
          </p:cNvPicPr>
          <p:nvPr/>
        </p:nvPicPr>
        <p:blipFill>
          <a:blip r:embed="rId3"/>
          <a:stretch>
            <a:fillRect/>
          </a:stretch>
        </p:blipFill>
        <p:spPr>
          <a:xfrm>
            <a:off x="5344997" y="1620729"/>
            <a:ext cx="6067992" cy="4272973"/>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574276"/>
            <a:ext cx="3932238" cy="4307068"/>
          </a:xfrm>
          <a:prstGeom prst="rect">
            <a:avLst/>
          </a:prstGeom>
        </p:spPr>
        <p:txBody>
          <a:bodyPr>
            <a:normAutofit fontScale="92500"/>
          </a:bodyPr>
          <a:lstStyle/>
          <a:p>
            <a:r>
              <a:rPr lang="en-US" dirty="0"/>
              <a:t> </a:t>
            </a:r>
            <a:r>
              <a:rPr lang="en-US" sz="2300" dirty="0"/>
              <a:t>The pattern  between Orbit  Type and Flight Number shows how different orbits have been targeted over time.</a:t>
            </a:r>
          </a:p>
          <a:p>
            <a:r>
              <a:rPr lang="en-US" sz="2300" dirty="0"/>
              <a:t>Early flight numbers may focus on certain orbits, while later flights expand to others.</a:t>
            </a:r>
          </a:p>
          <a:p>
            <a:r>
              <a:rPr lang="en-US" sz="2300" dirty="0"/>
              <a:t>Some orbits have more frequent launches, reflected by more flight numbers.</a:t>
            </a:r>
          </a:p>
          <a:p>
            <a:r>
              <a:rPr lang="en-US" sz="2300" dirty="0"/>
              <a:t>This trend helps understand the evolution of mission goals and orbit preferences.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8" name="Picture 7">
            <a:extLst>
              <a:ext uri="{FF2B5EF4-FFF2-40B4-BE49-F238E27FC236}">
                <a16:creationId xmlns:a16="http://schemas.microsoft.com/office/drawing/2014/main" id="{D34F840E-902A-F3C4-D379-1F7D5C154C8B}"/>
              </a:ext>
            </a:extLst>
          </p:cNvPr>
          <p:cNvPicPr>
            <a:picLocks noChangeAspect="1"/>
          </p:cNvPicPr>
          <p:nvPr/>
        </p:nvPicPr>
        <p:blipFill>
          <a:blip r:embed="rId3"/>
          <a:stretch>
            <a:fillRect/>
          </a:stretch>
        </p:blipFill>
        <p:spPr>
          <a:xfrm>
            <a:off x="4873658" y="1574276"/>
            <a:ext cx="6411953" cy="4307068"/>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574276"/>
            <a:ext cx="3132686" cy="4294712"/>
          </a:xfrm>
          <a:prstGeom prst="rect">
            <a:avLst/>
          </a:prstGeom>
        </p:spPr>
        <p:txBody>
          <a:bodyPr>
            <a:normAutofit/>
          </a:bodyPr>
          <a:lstStyle/>
          <a:p>
            <a:pPr>
              <a:lnSpc>
                <a:spcPct val="100000"/>
              </a:lnSpc>
              <a:spcBef>
                <a:spcPts val="1400"/>
              </a:spcBef>
            </a:pPr>
            <a:r>
              <a:rPr lang="en-US" sz="2400" dirty="0"/>
              <a:t>Heavier payloads are usually launched to orbits like GTO, while lighter payloads go to LEO.</a:t>
            </a:r>
          </a:p>
          <a:p>
            <a:pPr>
              <a:lnSpc>
                <a:spcPct val="100000"/>
              </a:lnSpc>
              <a:spcBef>
                <a:spcPts val="1400"/>
              </a:spcBef>
            </a:pPr>
            <a:r>
              <a:rPr lang="en-US" sz="2400" dirty="0"/>
              <a:t> This shows how payload mass varies with orbit type.</a:t>
            </a:r>
            <a:endParaRPr lang="en-US" sz="20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2" name="Picture 1">
            <a:extLst>
              <a:ext uri="{FF2B5EF4-FFF2-40B4-BE49-F238E27FC236}">
                <a16:creationId xmlns:a16="http://schemas.microsoft.com/office/drawing/2014/main" id="{F14522E8-2E9A-3941-C8BA-B0D7BA84CF89}"/>
              </a:ext>
            </a:extLst>
          </p:cNvPr>
          <p:cNvPicPr>
            <a:picLocks noChangeAspect="1"/>
          </p:cNvPicPr>
          <p:nvPr/>
        </p:nvPicPr>
        <p:blipFill>
          <a:blip r:embed="rId3"/>
          <a:stretch>
            <a:fillRect/>
          </a:stretch>
        </p:blipFill>
        <p:spPr>
          <a:xfrm>
            <a:off x="5071621" y="1739946"/>
            <a:ext cx="5317654" cy="4129042"/>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This chart shows Lauch Success is increasing yearly with some fluctuations.</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359372C2-A584-35CE-AA18-502F74DF4551}"/>
              </a:ext>
            </a:extLst>
          </p:cNvPr>
          <p:cNvPicPr>
            <a:picLocks noChangeAspect="1"/>
          </p:cNvPicPr>
          <p:nvPr/>
        </p:nvPicPr>
        <p:blipFill>
          <a:blip r:embed="rId3"/>
          <a:stretch>
            <a:fillRect/>
          </a:stretch>
        </p:blipFill>
        <p:spPr>
          <a:xfrm>
            <a:off x="5335571" y="1337287"/>
            <a:ext cx="5735491" cy="4337650"/>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865386" y="2216150"/>
            <a:ext cx="45719" cy="45719"/>
          </a:xfrm>
          <a:prstGeom prst="rect">
            <a:avLst/>
          </a:prstGeom>
        </p:spPr>
        <p:txBody>
          <a:bodyPr>
            <a:normAutofit fontScale="25000" lnSpcReduction="20000"/>
          </a:bodyPr>
          <a:lstStyle/>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a:extLst>
              <a:ext uri="{FF2B5EF4-FFF2-40B4-BE49-F238E27FC236}">
                <a16:creationId xmlns:a16="http://schemas.microsoft.com/office/drawing/2014/main" id="{F3D8B97E-2A08-7AB9-9213-F09A55E70F74}"/>
              </a:ext>
            </a:extLst>
          </p:cNvPr>
          <p:cNvPicPr>
            <a:picLocks noChangeAspect="1"/>
          </p:cNvPicPr>
          <p:nvPr/>
        </p:nvPicPr>
        <p:blipFill>
          <a:blip r:embed="rId3"/>
          <a:stretch>
            <a:fillRect/>
          </a:stretch>
        </p:blipFill>
        <p:spPr>
          <a:xfrm>
            <a:off x="1533525" y="1570673"/>
            <a:ext cx="6924072" cy="3971925"/>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pic>
        <p:nvPicPr>
          <p:cNvPr id="6" name="Content Placeholder 5">
            <a:extLst>
              <a:ext uri="{FF2B5EF4-FFF2-40B4-BE49-F238E27FC236}">
                <a16:creationId xmlns:a16="http://schemas.microsoft.com/office/drawing/2014/main" id="{767EB3A1-76B5-9CC4-D6A6-F7C9FBDF3B95}"/>
              </a:ext>
            </a:extLst>
          </p:cNvPr>
          <p:cNvPicPr>
            <a:picLocks noGrp="1" noChangeAspect="1"/>
          </p:cNvPicPr>
          <p:nvPr>
            <p:ph idx="4294967295"/>
          </p:nvPr>
        </p:nvPicPr>
        <p:blipFill>
          <a:blip r:embed="rId3"/>
          <a:stretch>
            <a:fillRect/>
          </a:stretch>
        </p:blipFill>
        <p:spPr>
          <a:xfrm>
            <a:off x="990601" y="1533525"/>
            <a:ext cx="9515474" cy="4381499"/>
          </a:xfrm>
          <a:prstGeom prst="rect">
            <a:avLst/>
          </a:prstGeom>
        </p:spPr>
      </p:pic>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pic>
        <p:nvPicPr>
          <p:cNvPr id="8" name="Content Placeholder 7">
            <a:extLst>
              <a:ext uri="{FF2B5EF4-FFF2-40B4-BE49-F238E27FC236}">
                <a16:creationId xmlns:a16="http://schemas.microsoft.com/office/drawing/2014/main" id="{97B23F5D-807E-5CB6-F257-ADB8120E7CA5}"/>
              </a:ext>
            </a:extLst>
          </p:cNvPr>
          <p:cNvPicPr>
            <a:picLocks noGrp="1" noChangeAspect="1"/>
          </p:cNvPicPr>
          <p:nvPr>
            <p:ph idx="4294967295"/>
          </p:nvPr>
        </p:nvPicPr>
        <p:blipFill>
          <a:blip r:embed="rId3"/>
          <a:stretch>
            <a:fillRect/>
          </a:stretch>
        </p:blipFill>
        <p:spPr>
          <a:xfrm>
            <a:off x="1611984" y="1725105"/>
            <a:ext cx="7720552" cy="3827283"/>
          </a:xfrm>
          <a:prstGeom prst="rect">
            <a:avLst/>
          </a:prstGeom>
        </p:spPr>
      </p:pic>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pic>
        <p:nvPicPr>
          <p:cNvPr id="6" name="Content Placeholder 5">
            <a:extLst>
              <a:ext uri="{FF2B5EF4-FFF2-40B4-BE49-F238E27FC236}">
                <a16:creationId xmlns:a16="http://schemas.microsoft.com/office/drawing/2014/main" id="{043CF5E6-8847-1991-4293-9BDC4D372C6C}"/>
              </a:ext>
            </a:extLst>
          </p:cNvPr>
          <p:cNvPicPr>
            <a:picLocks noGrp="1" noChangeAspect="1"/>
          </p:cNvPicPr>
          <p:nvPr>
            <p:ph idx="4294967295"/>
          </p:nvPr>
        </p:nvPicPr>
        <p:blipFill>
          <a:blip r:embed="rId3"/>
          <a:stretch>
            <a:fillRect/>
          </a:stretch>
        </p:blipFill>
        <p:spPr>
          <a:xfrm>
            <a:off x="1903684" y="1621410"/>
            <a:ext cx="7478169" cy="3978111"/>
          </a:xfrm>
          <a:prstGeom prst="rect">
            <a:avLst/>
          </a:prstGeom>
        </p:spPr>
      </p:pic>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pic>
        <p:nvPicPr>
          <p:cNvPr id="6" name="Content Placeholder 5">
            <a:extLst>
              <a:ext uri="{FF2B5EF4-FFF2-40B4-BE49-F238E27FC236}">
                <a16:creationId xmlns:a16="http://schemas.microsoft.com/office/drawing/2014/main" id="{1807B33C-633B-F754-292D-D6A863EEF3D9}"/>
              </a:ext>
            </a:extLst>
          </p:cNvPr>
          <p:cNvPicPr>
            <a:picLocks noGrp="1" noChangeAspect="1"/>
          </p:cNvPicPr>
          <p:nvPr>
            <p:ph idx="4294967295"/>
          </p:nvPr>
        </p:nvPicPr>
        <p:blipFill>
          <a:blip r:embed="rId3"/>
          <a:stretch>
            <a:fillRect/>
          </a:stretch>
        </p:blipFill>
        <p:spPr>
          <a:xfrm>
            <a:off x="1512867" y="1819372"/>
            <a:ext cx="7414317" cy="3827284"/>
          </a:xfrm>
          <a:prstGeom prst="rect">
            <a:avLst/>
          </a:prstGeom>
        </p:spPr>
      </p:pic>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7" name="Picture 6">
            <a:extLst>
              <a:ext uri="{FF2B5EF4-FFF2-40B4-BE49-F238E27FC236}">
                <a16:creationId xmlns:a16="http://schemas.microsoft.com/office/drawing/2014/main" id="{84849327-EEE5-DB42-7B08-A4FD0EA1B2DE}"/>
              </a:ext>
            </a:extLst>
          </p:cNvPr>
          <p:cNvPicPr>
            <a:picLocks noChangeAspect="1"/>
          </p:cNvPicPr>
          <p:nvPr/>
        </p:nvPicPr>
        <p:blipFill>
          <a:blip r:embed="rId3"/>
          <a:stretch>
            <a:fillRect/>
          </a:stretch>
        </p:blipFill>
        <p:spPr>
          <a:xfrm>
            <a:off x="575492" y="1696826"/>
            <a:ext cx="11041016" cy="3506770"/>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1583703"/>
            <a:ext cx="6016932" cy="4044099"/>
          </a:xfrm>
          <a:prstGeom prst="rect">
            <a:avLst/>
          </a:prstGeom>
        </p:spPr>
        <p:txBody>
          <a:bodyPr lIns="91440" tIns="45720" rIns="91440" bIns="45720" anchor="t">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1800" dirty="0">
                <a:solidFill>
                  <a:schemeClr val="tx1"/>
                </a:solidFill>
                <a:latin typeface="Abadi" panose="020B0604020104020204" pitchFamily="34" charset="0"/>
              </a:rPr>
              <a:t>This project analyzes SpaceX Falcon 9 launches to understand how first-stage reuse impacts launch costs and it provides data for minimizing launch cost.</a:t>
            </a:r>
          </a:p>
          <a:p>
            <a:pPr>
              <a:lnSpc>
                <a:spcPct val="100000"/>
              </a:lnSpc>
              <a:spcBef>
                <a:spcPts val="1400"/>
              </a:spcBef>
            </a:pPr>
            <a:r>
              <a:rPr lang="en-US" sz="1800" dirty="0">
                <a:solidFill>
                  <a:schemeClr val="accent3">
                    <a:lumMod val="25000"/>
                  </a:schemeClr>
                </a:solidFill>
                <a:latin typeface="Abadi" panose="020B0604020104020204" pitchFamily="34" charset="0"/>
              </a:rPr>
              <a:t>The methodologies used are:</a:t>
            </a:r>
          </a:p>
          <a:p>
            <a:pPr lvl="1">
              <a:lnSpc>
                <a:spcPct val="100000"/>
              </a:lnSpc>
              <a:spcBef>
                <a:spcPts val="1400"/>
              </a:spcBef>
            </a:pPr>
            <a:r>
              <a:rPr lang="en-US" sz="1400" dirty="0">
                <a:solidFill>
                  <a:schemeClr val="accent3">
                    <a:lumMod val="25000"/>
                  </a:schemeClr>
                </a:solidFill>
                <a:latin typeface="Abadi" panose="020B0604020104020204" pitchFamily="34" charset="0"/>
              </a:rPr>
              <a:t>Data Collection, Data preparation,  Exploratory Data Analysis (EDA), Data Visualization and Machine Learning</a:t>
            </a:r>
          </a:p>
          <a:p>
            <a:pPr>
              <a:lnSpc>
                <a:spcPct val="100000"/>
              </a:lnSpc>
              <a:spcBef>
                <a:spcPts val="1400"/>
              </a:spcBef>
            </a:pPr>
            <a:r>
              <a:rPr lang="en-US" sz="1800" dirty="0">
                <a:solidFill>
                  <a:schemeClr val="accent3">
                    <a:lumMod val="25000"/>
                  </a:schemeClr>
                </a:solidFill>
                <a:latin typeface="Abadi" panose="020B0604020104020204" pitchFamily="34" charset="0"/>
              </a:rPr>
              <a:t>Summary of all results</a:t>
            </a:r>
          </a:p>
          <a:p>
            <a:pPr lvl="1">
              <a:lnSpc>
                <a:spcPct val="100000"/>
              </a:lnSpc>
              <a:spcBef>
                <a:spcPts val="1400"/>
              </a:spcBef>
            </a:pPr>
            <a:r>
              <a:rPr lang="en-US" sz="1800" dirty="0">
                <a:solidFill>
                  <a:schemeClr val="accent3">
                    <a:lumMod val="25000"/>
                  </a:schemeClr>
                </a:solidFill>
                <a:latin typeface="Abadi" panose="020B0604020104020204" pitchFamily="34" charset="0"/>
              </a:rPr>
              <a:t>Data collection by web-scraping from open source</a:t>
            </a:r>
          </a:p>
          <a:p>
            <a:pPr lvl="1">
              <a:lnSpc>
                <a:spcPct val="100000"/>
              </a:lnSpc>
              <a:spcBef>
                <a:spcPts val="1400"/>
              </a:spcBef>
            </a:pPr>
            <a:r>
              <a:rPr lang="en-US" sz="1800" dirty="0">
                <a:solidFill>
                  <a:schemeClr val="accent3">
                    <a:lumMod val="25000"/>
                  </a:schemeClr>
                </a:solidFill>
                <a:latin typeface="Abadi" panose="020B0604020104020204" pitchFamily="34" charset="0"/>
              </a:rPr>
              <a:t>Feature selection by EDA</a:t>
            </a:r>
          </a:p>
          <a:p>
            <a:pPr lvl="1">
              <a:lnSpc>
                <a:spcPct val="100000"/>
              </a:lnSpc>
              <a:spcBef>
                <a:spcPts val="1400"/>
              </a:spcBef>
            </a:pPr>
            <a:r>
              <a:rPr lang="en-US" sz="1800" dirty="0">
                <a:solidFill>
                  <a:schemeClr val="accent3">
                    <a:lumMod val="25000"/>
                  </a:schemeClr>
                </a:solidFill>
                <a:latin typeface="Abadi" panose="020B0604020104020204" pitchFamily="34" charset="0"/>
              </a:rPr>
              <a:t>Predictive machine learning model for useful information</a:t>
            </a:r>
          </a:p>
          <a:p>
            <a:pPr lvl="1">
              <a:lnSpc>
                <a:spcPct val="100000"/>
              </a:lnSpc>
              <a:spcBef>
                <a:spcPts val="1400"/>
              </a:spcBef>
            </a:pPr>
            <a:endParaRPr lang="en-US" sz="18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2" name="Content Placeholder 2">
            <a:extLst>
              <a:ext uri="{FF2B5EF4-FFF2-40B4-BE49-F238E27FC236}">
                <a16:creationId xmlns:a16="http://schemas.microsoft.com/office/drawing/2014/main" id="{BD9B4C86-3316-D47F-F9FE-30CEECEE1830}"/>
              </a:ext>
            </a:extLst>
          </p:cNvPr>
          <p:cNvPicPr>
            <a:picLocks noGrp="1" noChangeAspect="1"/>
          </p:cNvPicPr>
          <p:nvPr>
            <p:ph idx="4294967295"/>
          </p:nvPr>
        </p:nvPicPr>
        <p:blipFill>
          <a:blip r:embed="rId3"/>
          <a:stretch>
            <a:fillRect/>
          </a:stretch>
        </p:blipFill>
        <p:spPr>
          <a:xfrm>
            <a:off x="769938" y="2102177"/>
            <a:ext cx="9745662" cy="3176833"/>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pic>
        <p:nvPicPr>
          <p:cNvPr id="6" name="Content Placeholder 5">
            <a:extLst>
              <a:ext uri="{FF2B5EF4-FFF2-40B4-BE49-F238E27FC236}">
                <a16:creationId xmlns:a16="http://schemas.microsoft.com/office/drawing/2014/main" id="{B160D8A0-A223-7643-E2FF-49E28023242D}"/>
              </a:ext>
            </a:extLst>
          </p:cNvPr>
          <p:cNvPicPr>
            <a:picLocks noGrp="1" noChangeAspect="1"/>
          </p:cNvPicPr>
          <p:nvPr>
            <p:ph idx="4294967295"/>
          </p:nvPr>
        </p:nvPicPr>
        <p:blipFill>
          <a:blip r:embed="rId3"/>
          <a:stretch>
            <a:fillRect/>
          </a:stretch>
        </p:blipFill>
        <p:spPr>
          <a:xfrm>
            <a:off x="1621426" y="1457979"/>
            <a:ext cx="7013527" cy="4351338"/>
          </a:xfrm>
          <a:prstGeom prst="rect">
            <a:avLst/>
          </a:prstGeom>
        </p:spPr>
      </p:pic>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pic>
        <p:nvPicPr>
          <p:cNvPr id="6" name="Content Placeholder 5">
            <a:extLst>
              <a:ext uri="{FF2B5EF4-FFF2-40B4-BE49-F238E27FC236}">
                <a16:creationId xmlns:a16="http://schemas.microsoft.com/office/drawing/2014/main" id="{FC582ACE-4388-3C02-2659-6B2803176667}"/>
              </a:ext>
            </a:extLst>
          </p:cNvPr>
          <p:cNvPicPr>
            <a:picLocks noGrp="1" noChangeAspect="1"/>
          </p:cNvPicPr>
          <p:nvPr>
            <p:ph idx="4294967295"/>
          </p:nvPr>
        </p:nvPicPr>
        <p:blipFill>
          <a:blip r:embed="rId3"/>
          <a:stretch>
            <a:fillRect/>
          </a:stretch>
        </p:blipFill>
        <p:spPr>
          <a:xfrm>
            <a:off x="769938" y="1781667"/>
            <a:ext cx="9745662" cy="3634180"/>
          </a:xfrm>
          <a:prstGeom prst="rect">
            <a:avLst/>
          </a:prstGeom>
        </p:spPr>
      </p:pic>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pic>
        <p:nvPicPr>
          <p:cNvPr id="6" name="Content Placeholder 5">
            <a:extLst>
              <a:ext uri="{FF2B5EF4-FFF2-40B4-BE49-F238E27FC236}">
                <a16:creationId xmlns:a16="http://schemas.microsoft.com/office/drawing/2014/main" id="{CA23540B-A366-3318-B5EC-7AD6C01A6524}"/>
              </a:ext>
            </a:extLst>
          </p:cNvPr>
          <p:cNvPicPr>
            <a:picLocks noGrp="1" noChangeAspect="1"/>
          </p:cNvPicPr>
          <p:nvPr>
            <p:ph idx="4294967295"/>
          </p:nvPr>
        </p:nvPicPr>
        <p:blipFill>
          <a:blip r:embed="rId3"/>
          <a:stretch>
            <a:fillRect/>
          </a:stretch>
        </p:blipFill>
        <p:spPr>
          <a:xfrm>
            <a:off x="769938" y="1508289"/>
            <a:ext cx="9745662" cy="4531811"/>
          </a:xfrm>
          <a:prstGeom prst="rect">
            <a:avLst/>
          </a:prstGeom>
        </p:spPr>
      </p:pic>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4473322" cy="4351338"/>
          </a:xfrm>
          <a:prstGeom prst="rect">
            <a:avLst/>
          </a:prstGeom>
        </p:spPr>
        <p:txBody>
          <a:bodyPr lIns="91440" tIns="45720" rIns="91440" bIns="45720" anchor="t">
            <a:normAutofit/>
          </a:bodyPr>
          <a:lstStyle/>
          <a:p>
            <a:pPr marL="0" indent="0">
              <a:lnSpc>
                <a:spcPct val="100000"/>
              </a:lnSpc>
              <a:spcBef>
                <a:spcPts val="1400"/>
              </a:spcBef>
              <a:buNone/>
            </a:pPr>
            <a:endParaRPr lang="en-US" sz="2200" dirty="0">
              <a:solidFill>
                <a:schemeClr val="accent3">
                  <a:lumMod val="25000"/>
                </a:schemeClr>
              </a:solidFill>
              <a:latin typeface="Abadi"/>
            </a:endParaRPr>
          </a:p>
          <a:p>
            <a:r>
              <a:rPr lang="en-US" dirty="0"/>
              <a:t>This map  shows launch site location of NASA JSC near Houston area.</a:t>
            </a:r>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of Launch Site&gt;</a:t>
            </a:r>
          </a:p>
        </p:txBody>
      </p:sp>
      <p:pic>
        <p:nvPicPr>
          <p:cNvPr id="7" name="Picture 6">
            <a:extLst>
              <a:ext uri="{FF2B5EF4-FFF2-40B4-BE49-F238E27FC236}">
                <a16:creationId xmlns:a16="http://schemas.microsoft.com/office/drawing/2014/main" id="{64F970A3-A0AF-F0F9-F496-8266F2F2BDBD}"/>
              </a:ext>
            </a:extLst>
          </p:cNvPr>
          <p:cNvPicPr>
            <a:picLocks noChangeAspect="1"/>
          </p:cNvPicPr>
          <p:nvPr/>
        </p:nvPicPr>
        <p:blipFill>
          <a:blip r:embed="rId3"/>
          <a:stretch>
            <a:fillRect/>
          </a:stretch>
        </p:blipFill>
        <p:spPr>
          <a:xfrm>
            <a:off x="5695950" y="1657350"/>
            <a:ext cx="6185955" cy="4295775"/>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254524" y="1825625"/>
            <a:ext cx="4289196" cy="3029179"/>
          </a:xfrm>
          <a:prstGeom prst="rect">
            <a:avLst/>
          </a:prstGeom>
        </p:spPr>
        <p:txBody>
          <a:bodyPr lIns="91440" tIns="45720" rIns="91440" bIns="45720" anchor="t">
            <a:normAutofit/>
          </a:bodyPr>
          <a:lstStyle/>
          <a:p>
            <a:pPr>
              <a:spcBef>
                <a:spcPts val="1400"/>
              </a:spcBef>
            </a:pPr>
            <a:r>
              <a:rPr lang="en-US" dirty="0">
                <a:solidFill>
                  <a:schemeClr val="accent3">
                    <a:lumMod val="25000"/>
                  </a:schemeClr>
                </a:solidFill>
              </a:rPr>
              <a:t>This map shows colored label of launch sites</a:t>
            </a:r>
          </a:p>
          <a:p>
            <a:pPr>
              <a:spcBef>
                <a:spcPts val="1400"/>
              </a:spcBef>
            </a:pPr>
            <a:r>
              <a:rPr lang="en-US" dirty="0">
                <a:solidFill>
                  <a:schemeClr val="accent3">
                    <a:lumMod val="25000"/>
                  </a:schemeClr>
                </a:solidFill>
              </a:rPr>
              <a:t>This shows launch sites are near coastal area.</a:t>
            </a: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with colored label&gt;</a:t>
            </a:r>
          </a:p>
        </p:txBody>
      </p:sp>
      <p:pic>
        <p:nvPicPr>
          <p:cNvPr id="6" name="Picture 5">
            <a:extLst>
              <a:ext uri="{FF2B5EF4-FFF2-40B4-BE49-F238E27FC236}">
                <a16:creationId xmlns:a16="http://schemas.microsoft.com/office/drawing/2014/main" id="{F9B871B9-6DCA-DDAF-ECF4-280CE52A558D}"/>
              </a:ext>
            </a:extLst>
          </p:cNvPr>
          <p:cNvPicPr>
            <a:picLocks noChangeAspect="1"/>
          </p:cNvPicPr>
          <p:nvPr/>
        </p:nvPicPr>
        <p:blipFill>
          <a:blip r:embed="rId4"/>
          <a:stretch>
            <a:fillRect/>
          </a:stretch>
        </p:blipFill>
        <p:spPr>
          <a:xfrm>
            <a:off x="5400145" y="1390649"/>
            <a:ext cx="6216817" cy="4634923"/>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690688"/>
            <a:ext cx="4358171" cy="3616603"/>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This map shows a marker with distance to a closest city, railway, highway,</a:t>
            </a: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of Lauch Site to its proximities&gt;</a:t>
            </a:r>
          </a:p>
        </p:txBody>
      </p:sp>
      <p:pic>
        <p:nvPicPr>
          <p:cNvPr id="6" name="Picture 5">
            <a:extLst>
              <a:ext uri="{FF2B5EF4-FFF2-40B4-BE49-F238E27FC236}">
                <a16:creationId xmlns:a16="http://schemas.microsoft.com/office/drawing/2014/main" id="{8EB63411-F50F-C42D-B21B-F58912A00E65}"/>
              </a:ext>
            </a:extLst>
          </p:cNvPr>
          <p:cNvPicPr>
            <a:picLocks noChangeAspect="1"/>
          </p:cNvPicPr>
          <p:nvPr/>
        </p:nvPicPr>
        <p:blipFill>
          <a:blip r:embed="rId3"/>
          <a:stretch>
            <a:fillRect/>
          </a:stretch>
        </p:blipFill>
        <p:spPr>
          <a:xfrm>
            <a:off x="5769204" y="1457325"/>
            <a:ext cx="5516407" cy="4334886"/>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674234"/>
            <a:ext cx="3424918" cy="4351338"/>
          </a:xfrm>
          <a:prstGeom prst="rect">
            <a:avLst/>
          </a:prstGeom>
        </p:spPr>
        <p:txBody>
          <a:bodyPr lIns="91440" tIns="45720" rIns="91440" bIns="45720" anchor="t">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This pie-chart shows total successful launches by all sites.</a:t>
            </a:r>
          </a:p>
          <a:p>
            <a:pPr>
              <a:lnSpc>
                <a:spcPct val="100000"/>
              </a:lnSpc>
              <a:spcBef>
                <a:spcPts val="1400"/>
              </a:spcBef>
            </a:pPr>
            <a:r>
              <a:rPr lang="en-US" sz="2200" dirty="0">
                <a:solidFill>
                  <a:schemeClr val="accent3">
                    <a:lumMod val="25000"/>
                  </a:schemeClr>
                </a:solidFill>
                <a:latin typeface="Abadi"/>
              </a:rPr>
              <a:t>The KSC LC-39A has most successful launches than other sites.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&lt;Launch Success Count of all Sites&gt;</a:t>
            </a:r>
          </a:p>
        </p:txBody>
      </p:sp>
      <p:pic>
        <p:nvPicPr>
          <p:cNvPr id="4" name="Picture 3">
            <a:extLst>
              <a:ext uri="{FF2B5EF4-FFF2-40B4-BE49-F238E27FC236}">
                <a16:creationId xmlns:a16="http://schemas.microsoft.com/office/drawing/2014/main" id="{0AB1456B-6103-DD00-A9E0-07CAA21A9287}"/>
              </a:ext>
            </a:extLst>
          </p:cNvPr>
          <p:cNvPicPr>
            <a:picLocks noChangeAspect="1"/>
          </p:cNvPicPr>
          <p:nvPr/>
        </p:nvPicPr>
        <p:blipFill>
          <a:blip r:embed="rId3"/>
          <a:stretch>
            <a:fillRect/>
          </a:stretch>
        </p:blipFill>
        <p:spPr>
          <a:xfrm>
            <a:off x="4775078" y="1674234"/>
            <a:ext cx="6682894" cy="4351339"/>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7" y="1715678"/>
            <a:ext cx="5660840" cy="392155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1800" dirty="0">
                <a:solidFill>
                  <a:schemeClr val="tx1"/>
                </a:solidFill>
              </a:rPr>
              <a:t>The commercial space age has begun, with private companies making space travel more affordable.</a:t>
            </a:r>
          </a:p>
          <a:p>
            <a:pPr>
              <a:spcBef>
                <a:spcPts val="1400"/>
              </a:spcBef>
            </a:pPr>
            <a:r>
              <a:rPr lang="en-US" sz="1800" dirty="0">
                <a:solidFill>
                  <a:schemeClr val="tx1"/>
                </a:solidFill>
              </a:rPr>
              <a:t>SpaceX leads this revolution through reusable rocket technology and low-cost launches.</a:t>
            </a:r>
          </a:p>
          <a:p>
            <a:pPr>
              <a:spcBef>
                <a:spcPts val="1400"/>
              </a:spcBef>
            </a:pPr>
            <a:r>
              <a:rPr lang="en-US" sz="1800" dirty="0">
                <a:solidFill>
                  <a:schemeClr val="tx1"/>
                </a:solidFill>
              </a:rPr>
              <a:t>Predicting first-stage reuse is key to understanding and reducing launch costs.</a:t>
            </a:r>
          </a:p>
          <a:p>
            <a:pPr>
              <a:spcBef>
                <a:spcPts val="1400"/>
              </a:spcBef>
            </a:pPr>
            <a:r>
              <a:rPr lang="en-US" sz="1800" dirty="0">
                <a:solidFill>
                  <a:schemeClr val="tx1"/>
                </a:solidFill>
              </a:rPr>
              <a:t>This study aims to provide insights from Space X data to Space Y in order to compete Space X using machine learning technique.</a:t>
            </a:r>
          </a:p>
          <a:p>
            <a:pPr>
              <a:spcBef>
                <a:spcPts val="1400"/>
              </a:spcBef>
            </a:pPr>
            <a:endParaRPr lang="en-US" sz="1800" dirty="0"/>
          </a:p>
          <a:p>
            <a:pPr>
              <a:spcBef>
                <a:spcPts val="1400"/>
              </a:spcBef>
            </a:pPr>
            <a:endParaRPr lang="en-US" sz="1800" dirty="0">
              <a:solidFill>
                <a:schemeClr val="accent3">
                  <a:lumMod val="25000"/>
                </a:schemeClr>
              </a:solidFill>
              <a:latin typeface="Abadi" panose="020B0604020104020204" pitchFamily="34" charset="0"/>
            </a:endParaRPr>
          </a:p>
        </p:txBody>
      </p:sp>
      <p:sp>
        <p:nvSpPr>
          <p:cNvPr id="2" name="TextBox 1">
            <a:extLst>
              <a:ext uri="{FF2B5EF4-FFF2-40B4-BE49-F238E27FC236}">
                <a16:creationId xmlns:a16="http://schemas.microsoft.com/office/drawing/2014/main" id="{4DED6000-88E6-0F22-C52C-A299B848815D}"/>
              </a:ext>
            </a:extLst>
          </p:cNvPr>
          <p:cNvSpPr txBox="1"/>
          <p:nvPr/>
        </p:nvSpPr>
        <p:spPr>
          <a:xfrm>
            <a:off x="7437749" y="1715678"/>
            <a:ext cx="3535052" cy="2031325"/>
          </a:xfrm>
          <a:prstGeom prst="rect">
            <a:avLst/>
          </a:prstGeom>
          <a:noFill/>
        </p:spPr>
        <p:txBody>
          <a:bodyPr wrap="square" rtlCol="0">
            <a:spAutoFit/>
          </a:bodyPr>
          <a:lstStyle/>
          <a:p>
            <a:r>
              <a:rPr lang="en-US" dirty="0"/>
              <a:t>The objective is to:</a:t>
            </a:r>
          </a:p>
          <a:p>
            <a:pPr marL="285750" indent="-285750">
              <a:buFont typeface="Arial" panose="020B0604020202020204" pitchFamily="34" charset="0"/>
              <a:buChar char="•"/>
            </a:pPr>
            <a:r>
              <a:rPr lang="en-US" dirty="0"/>
              <a:t>Analyze SpaceX launch data,</a:t>
            </a:r>
          </a:p>
          <a:p>
            <a:pPr marL="285750" indent="-285750">
              <a:buFont typeface="Arial" panose="020B0604020202020204" pitchFamily="34" charset="0"/>
              <a:buChar char="•"/>
            </a:pPr>
            <a:r>
              <a:rPr lang="en-US" dirty="0"/>
              <a:t>Build dashboards for insights,</a:t>
            </a:r>
          </a:p>
          <a:p>
            <a:pPr marL="285750" indent="-285750">
              <a:buFont typeface="Arial" panose="020B0604020202020204" pitchFamily="34" charset="0"/>
              <a:buChar char="•"/>
            </a:pPr>
            <a:r>
              <a:rPr lang="en-US" dirty="0"/>
              <a:t>Predict whether the first stage will be reused using </a:t>
            </a:r>
            <a:r>
              <a:rPr lang="en-US" b="1" dirty="0"/>
              <a:t>machine learning</a:t>
            </a:r>
            <a:r>
              <a:rPr lang="en-US" dirty="0"/>
              <a:t>.</a:t>
            </a:r>
          </a:p>
          <a:p>
            <a:endParaRPr lang="en-IN" dirty="0"/>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8" y="1825625"/>
            <a:ext cx="3915794" cy="3698875"/>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KSC LC-39A has highest success ratio.</a:t>
            </a:r>
          </a:p>
          <a:p>
            <a:pPr>
              <a:lnSpc>
                <a:spcPct val="100000"/>
              </a:lnSpc>
              <a:spcBef>
                <a:spcPts val="1400"/>
              </a:spcBef>
            </a:pPr>
            <a:r>
              <a:rPr lang="en-US" sz="2200" dirty="0">
                <a:solidFill>
                  <a:schemeClr val="accent3">
                    <a:lumMod val="25000"/>
                  </a:schemeClr>
                </a:solidFill>
                <a:latin typeface="Abadi"/>
              </a:rPr>
              <a:t>The success percentage is 76.9% whereas failure percentage is 23.1%.</a:t>
            </a:r>
          </a:p>
          <a:p>
            <a:pPr marL="0" indent="0">
              <a:lnSpc>
                <a:spcPct val="100000"/>
              </a:lnSpc>
              <a:spcBef>
                <a:spcPts val="1400"/>
              </a:spcBef>
              <a:buNone/>
            </a:pPr>
            <a:endParaRPr lang="en-US" sz="2200" dirty="0">
              <a:solidFill>
                <a:schemeClr val="accent3">
                  <a:lumMod val="25000"/>
                </a:schemeClr>
              </a:solidFill>
              <a:latin typeface="Abadi"/>
            </a:endParaRPr>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&lt;Launch Site with highest success ratio&gt;</a:t>
            </a:r>
          </a:p>
        </p:txBody>
      </p:sp>
      <p:pic>
        <p:nvPicPr>
          <p:cNvPr id="4" name="Picture 3">
            <a:extLst>
              <a:ext uri="{FF2B5EF4-FFF2-40B4-BE49-F238E27FC236}">
                <a16:creationId xmlns:a16="http://schemas.microsoft.com/office/drawing/2014/main" id="{2BED91C8-2F57-8AB6-1123-63A53FEF1BC4}"/>
              </a:ext>
            </a:extLst>
          </p:cNvPr>
          <p:cNvPicPr>
            <a:picLocks noChangeAspect="1"/>
          </p:cNvPicPr>
          <p:nvPr/>
        </p:nvPicPr>
        <p:blipFill>
          <a:blip r:embed="rId3"/>
          <a:stretch>
            <a:fillRect/>
          </a:stretch>
        </p:blipFill>
        <p:spPr>
          <a:xfrm>
            <a:off x="5257800" y="1619251"/>
            <a:ext cx="5915025" cy="4057650"/>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4116314"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payload range (0-9600) has highest success Launch outcome.</a:t>
            </a:r>
          </a:p>
          <a:p>
            <a:pPr>
              <a:lnSpc>
                <a:spcPct val="100000"/>
              </a:lnSpc>
              <a:spcBef>
                <a:spcPts val="1400"/>
              </a:spcBef>
            </a:pPr>
            <a:r>
              <a:rPr lang="en-US" sz="2200" dirty="0">
                <a:solidFill>
                  <a:schemeClr val="accent3">
                    <a:lumMod val="25000"/>
                  </a:schemeClr>
                </a:solidFill>
                <a:latin typeface="Abadi" panose="020B0604020104020204" pitchFamily="34" charset="0"/>
              </a:rPr>
              <a:t>Booster Version FT has highest success Launch outcome.</a:t>
            </a: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a:t>
            </a:r>
            <a:r>
              <a:rPr lang="en-US" dirty="0">
                <a:solidFill>
                  <a:schemeClr val="accent3">
                    <a:lumMod val="25000"/>
                  </a:schemeClr>
                </a:solidFill>
                <a:latin typeface="Abadi" panose="020B0604020104020204" pitchFamily="34" charset="0"/>
              </a:rPr>
              <a:t> </a:t>
            </a:r>
            <a:r>
              <a:rPr lang="en-US" dirty="0">
                <a:solidFill>
                  <a:srgbClr val="0B49CB"/>
                </a:solidFill>
                <a:latin typeface="Abadi" panose="020B0604020104020204" pitchFamily="34" charset="0"/>
              </a:rPr>
              <a:t>Payload vs. Launch Outcome scatter plot for all sites </a:t>
            </a:r>
            <a:r>
              <a:rPr lang="en-US" dirty="0">
                <a:solidFill>
                  <a:srgbClr val="0B49CB"/>
                </a:solidFill>
                <a:latin typeface="Abadi"/>
              </a:rPr>
              <a:t>&gt;</a:t>
            </a:r>
          </a:p>
        </p:txBody>
      </p:sp>
      <p:pic>
        <p:nvPicPr>
          <p:cNvPr id="4" name="Picture 3">
            <a:extLst>
              <a:ext uri="{FF2B5EF4-FFF2-40B4-BE49-F238E27FC236}">
                <a16:creationId xmlns:a16="http://schemas.microsoft.com/office/drawing/2014/main" id="{7DEE701E-696E-6188-99E6-365170AE17CA}"/>
              </a:ext>
            </a:extLst>
          </p:cNvPr>
          <p:cNvPicPr>
            <a:picLocks noChangeAspect="1"/>
          </p:cNvPicPr>
          <p:nvPr/>
        </p:nvPicPr>
        <p:blipFill>
          <a:blip r:embed="rId3"/>
          <a:stretch>
            <a:fillRect/>
          </a:stretch>
        </p:blipFill>
        <p:spPr>
          <a:xfrm>
            <a:off x="5362575" y="1895475"/>
            <a:ext cx="6543676" cy="3732365"/>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331861" y="1805889"/>
            <a:ext cx="4278240" cy="2023161"/>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Decision Tree Classifier Model has highest accuracy that is 0.83334</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Picture 2">
            <a:extLst>
              <a:ext uri="{FF2B5EF4-FFF2-40B4-BE49-F238E27FC236}">
                <a16:creationId xmlns:a16="http://schemas.microsoft.com/office/drawing/2014/main" id="{FBBD5332-1773-5D31-6E7C-BD4F42D0EE0B}"/>
              </a:ext>
            </a:extLst>
          </p:cNvPr>
          <p:cNvPicPr>
            <a:picLocks noChangeAspect="1"/>
          </p:cNvPicPr>
          <p:nvPr/>
        </p:nvPicPr>
        <p:blipFill>
          <a:blip r:embed="rId3"/>
          <a:stretch>
            <a:fillRect/>
          </a:stretch>
        </p:blipFill>
        <p:spPr>
          <a:xfrm>
            <a:off x="4752975" y="1382535"/>
            <a:ext cx="6034596" cy="4843857"/>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57400"/>
            <a:ext cx="3878189" cy="381158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Best performing model</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869D83FE-E07F-C218-7D12-5D8B0BF79AA1}"/>
              </a:ext>
            </a:extLst>
          </p:cNvPr>
          <p:cNvPicPr>
            <a:picLocks noChangeAspect="1"/>
          </p:cNvPicPr>
          <p:nvPr/>
        </p:nvPicPr>
        <p:blipFill>
          <a:blip r:embed="rId3"/>
          <a:stretch>
            <a:fillRect/>
          </a:stretch>
        </p:blipFill>
        <p:spPr>
          <a:xfrm>
            <a:off x="770011" y="2658269"/>
            <a:ext cx="3786594" cy="2819400"/>
          </a:xfrm>
          <a:prstGeom prst="rect">
            <a:avLst/>
          </a:prstGeom>
        </p:spPr>
      </p:pic>
      <p:pic>
        <p:nvPicPr>
          <p:cNvPr id="10" name="Picture 9">
            <a:extLst>
              <a:ext uri="{FF2B5EF4-FFF2-40B4-BE49-F238E27FC236}">
                <a16:creationId xmlns:a16="http://schemas.microsoft.com/office/drawing/2014/main" id="{E95F7F27-DA6A-6749-9D73-9362EA4B2B8C}"/>
              </a:ext>
            </a:extLst>
          </p:cNvPr>
          <p:cNvPicPr>
            <a:picLocks noChangeAspect="1"/>
          </p:cNvPicPr>
          <p:nvPr/>
        </p:nvPicPr>
        <p:blipFill>
          <a:blip r:embed="rId4"/>
          <a:stretch>
            <a:fillRect/>
          </a:stretch>
        </p:blipFill>
        <p:spPr>
          <a:xfrm>
            <a:off x="5905500" y="1609725"/>
            <a:ext cx="4767752" cy="4533900"/>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5903913"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Higher the flight number at launch site, higher is success rate</a:t>
            </a:r>
          </a:p>
          <a:p>
            <a:pPr>
              <a:lnSpc>
                <a:spcPct val="100000"/>
              </a:lnSpc>
              <a:spcBef>
                <a:spcPts val="1400"/>
              </a:spcBef>
            </a:pPr>
            <a:r>
              <a:rPr lang="en-US" sz="2200" dirty="0">
                <a:solidFill>
                  <a:schemeClr val="accent3">
                    <a:lumMod val="25000"/>
                  </a:schemeClr>
                </a:solidFill>
                <a:latin typeface="Abadi" panose="020B0604020104020204" pitchFamily="34" charset="0"/>
              </a:rPr>
              <a:t>Launch success rate is found to be improving after each year.</a:t>
            </a:r>
          </a:p>
          <a:p>
            <a:pPr>
              <a:lnSpc>
                <a:spcPct val="100000"/>
              </a:lnSpc>
              <a:spcBef>
                <a:spcPts val="1400"/>
              </a:spcBef>
            </a:pPr>
            <a:r>
              <a:rPr lang="en-US" sz="2200" dirty="0">
                <a:solidFill>
                  <a:schemeClr val="accent3">
                    <a:lumMod val="25000"/>
                  </a:schemeClr>
                </a:solidFill>
                <a:latin typeface="Abadi" panose="020B0604020104020204" pitchFamily="34" charset="0"/>
              </a:rPr>
              <a:t>Orbits ES-L1,GEO, HEO, SSO, VLEO had high success rate</a:t>
            </a:r>
          </a:p>
          <a:p>
            <a:pPr>
              <a:lnSpc>
                <a:spcPct val="100000"/>
              </a:lnSpc>
              <a:spcBef>
                <a:spcPts val="1400"/>
              </a:spcBef>
            </a:pPr>
            <a:r>
              <a:rPr lang="en-US" sz="2200" dirty="0">
                <a:solidFill>
                  <a:schemeClr val="accent3">
                    <a:lumMod val="25000"/>
                  </a:schemeClr>
                </a:solidFill>
                <a:latin typeface="Abadi" panose="020B0604020104020204" pitchFamily="34" charset="0"/>
              </a:rPr>
              <a:t>KSC LC-39A had most success rate than any launch sites</a:t>
            </a:r>
          </a:p>
          <a:p>
            <a:pPr>
              <a:lnSpc>
                <a:spcPct val="100000"/>
              </a:lnSpc>
              <a:spcBef>
                <a:spcPts val="1400"/>
              </a:spcBef>
            </a:pPr>
            <a:r>
              <a:rPr lang="en-US" sz="2200" dirty="0">
                <a:solidFill>
                  <a:schemeClr val="accent3">
                    <a:lumMod val="25000"/>
                  </a:schemeClr>
                </a:solidFill>
                <a:latin typeface="Abadi" panose="020B0604020104020204" pitchFamily="34" charset="0"/>
              </a:rPr>
              <a:t>Decision Tree Classifier is found to be most accurate predictive model.</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657225" y="1781175"/>
            <a:ext cx="4352925" cy="382349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Every work is done with python language and in EDA we have used SQL too.</a:t>
            </a:r>
          </a:p>
          <a:p>
            <a:pPr>
              <a:lnSpc>
                <a:spcPct val="100000"/>
              </a:lnSpc>
              <a:spcBef>
                <a:spcPts val="1400"/>
              </a:spcBef>
            </a:pPr>
            <a:r>
              <a:rPr lang="en-US" sz="2200" dirty="0">
                <a:solidFill>
                  <a:schemeClr val="accent3">
                    <a:lumMod val="25000"/>
                  </a:schemeClr>
                </a:solidFill>
                <a:latin typeface="Abadi" panose="020B0604020104020204" pitchFamily="34" charset="0"/>
              </a:rPr>
              <a:t>Example of extracted dataset includes is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pic>
        <p:nvPicPr>
          <p:cNvPr id="3" name="Picture 2">
            <a:extLst>
              <a:ext uri="{FF2B5EF4-FFF2-40B4-BE49-F238E27FC236}">
                <a16:creationId xmlns:a16="http://schemas.microsoft.com/office/drawing/2014/main" id="{5AE538C3-4317-A057-E68F-EFF18863DBE9}"/>
              </a:ext>
            </a:extLst>
          </p:cNvPr>
          <p:cNvPicPr>
            <a:picLocks noChangeAspect="1"/>
          </p:cNvPicPr>
          <p:nvPr/>
        </p:nvPicPr>
        <p:blipFill>
          <a:blip r:embed="rId4"/>
          <a:stretch>
            <a:fillRect/>
          </a:stretch>
        </p:blipFill>
        <p:spPr>
          <a:xfrm>
            <a:off x="5923036" y="1781175"/>
            <a:ext cx="5030714" cy="3134388"/>
          </a:xfrm>
          <a:prstGeom prst="rect">
            <a:avLst/>
          </a:prstGeom>
        </p:spPr>
      </p:pic>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3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Perform data collection methodology</a:t>
            </a:r>
          </a:p>
          <a:p>
            <a:pPr>
              <a:lnSpc>
                <a:spcPct val="120000"/>
              </a:lnSpc>
              <a:spcBef>
                <a:spcPts val="1400"/>
              </a:spcBef>
            </a:pPr>
            <a:r>
              <a:rPr lang="en-US" sz="8800" dirty="0">
                <a:solidFill>
                  <a:schemeClr val="accent3">
                    <a:lumMod val="25000"/>
                  </a:schemeClr>
                </a:solidFill>
                <a:latin typeface="Abadi"/>
              </a:rPr>
              <a:t>Perform data wrangling</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marL="0" indent="0">
              <a:buNone/>
            </a:pPr>
            <a:r>
              <a:rPr lang="en-US" sz="1800" dirty="0">
                <a:latin typeface="Abadi" panose="020B0604020104020204" pitchFamily="34" charset="0"/>
              </a:rPr>
              <a:t>We will be working with SpaceX launch data that is gathered from an API, specifically the SpaceX REST API and from Wikipedia by web scraping.</a:t>
            </a:r>
          </a:p>
          <a:p>
            <a:pPr marL="0" indent="0">
              <a:buNone/>
            </a:pPr>
            <a:r>
              <a:rPr lang="en-US" sz="1800" dirty="0">
                <a:latin typeface="Abadi" panose="020B0604020104020204" pitchFamily="34" charset="0"/>
              </a:rPr>
              <a:t>This API will give us data about launches, including information about the rocket used, payload delivered, launch specifications, landing specifications, and landing outcome. </a:t>
            </a:r>
          </a:p>
          <a:p>
            <a:pPr marL="0" indent="0">
              <a:buNone/>
            </a:pPr>
            <a:r>
              <a:rPr lang="en-US" sz="1800" dirty="0">
                <a:latin typeface="Abadi" panose="020B0604020104020204" pitchFamily="34" charset="0"/>
              </a:rPr>
              <a:t>Our goal is to use this data to predict whether SpaceX will attempt to land a rocket or not. The SpaceX REST API endpoints, or URL, starts with api.spacexdata.com/v4/. </a:t>
            </a:r>
          </a:p>
          <a:p>
            <a:pPr marL="0" indent="0">
              <a:buNone/>
            </a:pPr>
            <a:r>
              <a:rPr lang="en-US" sz="1800" dirty="0">
                <a:latin typeface="Abadi" panose="020B0604020104020204" pitchFamily="34" charset="0"/>
              </a:rPr>
              <a:t>We have the different end points, for example: /capsules and /cores We will be working with the endpoint api.spacexdata.com/v4/launches/past.</a:t>
            </a: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fontScale="92500" lnSpcReduction="10000"/>
          </a:bodyPr>
          <a:lstStyle/>
          <a:p>
            <a:pPr marL="0" indent="0">
              <a:buNone/>
            </a:pPr>
            <a:r>
              <a:rPr lang="en-US" sz="2200" u="sng" dirty="0">
                <a:latin typeface="Abadi"/>
              </a:rPr>
              <a:t>Flowchart:</a:t>
            </a:r>
          </a:p>
          <a:p>
            <a:pPr marL="0" indent="0">
              <a:buNone/>
            </a:pPr>
            <a:r>
              <a:rPr lang="en-US" sz="1900" dirty="0">
                <a:latin typeface="Abadi"/>
              </a:rPr>
              <a:t>Public SpaceX Sources</a:t>
            </a:r>
          </a:p>
          <a:p>
            <a:pPr marL="0" indent="0">
              <a:buNone/>
            </a:pPr>
            <a:r>
              <a:rPr lang="en-US" sz="1900" dirty="0">
                <a:latin typeface="Abadi"/>
              </a:rPr>
              <a:t>        ↓</a:t>
            </a:r>
          </a:p>
          <a:p>
            <a:pPr marL="0" indent="0">
              <a:buNone/>
            </a:pPr>
            <a:r>
              <a:rPr lang="en-US" sz="1900" dirty="0">
                <a:latin typeface="Abadi"/>
              </a:rPr>
              <a:t>Launch &amp; Mission Data</a:t>
            </a:r>
          </a:p>
          <a:p>
            <a:pPr marL="0" indent="0">
              <a:buNone/>
            </a:pPr>
            <a:r>
              <a:rPr lang="en-US" sz="1900" dirty="0">
                <a:latin typeface="Abadi"/>
              </a:rPr>
              <a:t>        ↓</a:t>
            </a:r>
          </a:p>
          <a:p>
            <a:pPr marL="0" indent="0">
              <a:buNone/>
            </a:pPr>
            <a:r>
              <a:rPr lang="en-US" sz="1900" dirty="0">
                <a:latin typeface="Abadi"/>
              </a:rPr>
              <a:t>Booster &amp; Payload Details</a:t>
            </a:r>
          </a:p>
          <a:p>
            <a:pPr marL="0" indent="0">
              <a:buNone/>
            </a:pPr>
            <a:r>
              <a:rPr lang="en-US" sz="1900" dirty="0">
                <a:latin typeface="Abadi"/>
              </a:rPr>
              <a:t>        ↓</a:t>
            </a:r>
          </a:p>
          <a:p>
            <a:pPr marL="0" indent="0">
              <a:buNone/>
            </a:pPr>
            <a:r>
              <a:rPr lang="en-US" sz="1900" dirty="0">
                <a:latin typeface="Abadi"/>
              </a:rPr>
              <a:t>Orbit &amp; Launch Site Info</a:t>
            </a:r>
          </a:p>
          <a:p>
            <a:pPr marL="0" indent="0">
              <a:buNone/>
            </a:pPr>
            <a:r>
              <a:rPr lang="en-US" sz="1900" dirty="0">
                <a:latin typeface="Abadi"/>
              </a:rPr>
              <a:t>        ↓</a:t>
            </a:r>
          </a:p>
          <a:p>
            <a:pPr marL="0" indent="0">
              <a:buNone/>
            </a:pPr>
            <a:r>
              <a:rPr lang="en-US" sz="1900" dirty="0">
                <a:latin typeface="Abadi"/>
              </a:rPr>
              <a:t>Landing Outcome Records</a:t>
            </a:r>
          </a:p>
          <a:p>
            <a:pPr marL="0" indent="0">
              <a:buNone/>
            </a:pPr>
            <a:r>
              <a:rPr lang="en-US" sz="1900" dirty="0">
                <a:latin typeface="Abadi"/>
              </a:rPr>
              <a:t>        ↓</a:t>
            </a:r>
          </a:p>
          <a:p>
            <a:pPr marL="0" indent="0">
              <a:buNone/>
            </a:pPr>
            <a:r>
              <a:rPr lang="en-US" sz="1900" dirty="0">
                <a:latin typeface="Abadi"/>
              </a:rPr>
              <a:t>Final Combined Dataset</a:t>
            </a: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endParaRPr lang="en-US" sz="2200" dirty="0">
              <a:solidFill>
                <a:srgbClr val="1C7DDB"/>
              </a:solidFill>
              <a:latin typeface="Abadi"/>
            </a:endParaRPr>
          </a:p>
          <a:p>
            <a:pPr marL="0" indent="0">
              <a:buNone/>
            </a:pPr>
            <a:endParaRPr lang="en-US" sz="2200" dirty="0">
              <a:solidFill>
                <a:srgbClr val="1C7DDB"/>
              </a:solidFill>
              <a:latin typeface="Abad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fontScale="92500" lnSpcReduction="20000"/>
          </a:bodyPr>
          <a:lstStyle/>
          <a:p>
            <a:pPr marL="0" indent="0">
              <a:lnSpc>
                <a:spcPct val="100000"/>
              </a:lnSpc>
              <a:spcBef>
                <a:spcPts val="1400"/>
              </a:spcBef>
              <a:buNone/>
            </a:pPr>
            <a:r>
              <a:rPr lang="en-US" sz="2200" u="sng" dirty="0">
                <a:solidFill>
                  <a:schemeClr val="accent3">
                    <a:lumMod val="25000"/>
                  </a:schemeClr>
                </a:solidFill>
                <a:latin typeface="Abadi"/>
              </a:rPr>
              <a:t>Key phrases:</a:t>
            </a:r>
          </a:p>
          <a:p>
            <a:pPr lvl="1">
              <a:lnSpc>
                <a:spcPct val="100000"/>
              </a:lnSpc>
              <a:spcBef>
                <a:spcPts val="1400"/>
              </a:spcBef>
            </a:pPr>
            <a:r>
              <a:rPr lang="en-US" sz="1400" dirty="0">
                <a:solidFill>
                  <a:schemeClr val="accent3">
                    <a:lumMod val="25000"/>
                  </a:schemeClr>
                </a:solidFill>
                <a:latin typeface="Abadi"/>
              </a:rPr>
              <a:t>Public SpaceX data source</a:t>
            </a:r>
          </a:p>
          <a:p>
            <a:pPr lvl="1">
              <a:lnSpc>
                <a:spcPct val="100000"/>
              </a:lnSpc>
              <a:spcBef>
                <a:spcPts val="1400"/>
              </a:spcBef>
            </a:pPr>
            <a:r>
              <a:rPr lang="en-US" sz="1400" dirty="0">
                <a:solidFill>
                  <a:schemeClr val="accent3">
                    <a:lumMod val="25000"/>
                  </a:schemeClr>
                </a:solidFill>
                <a:latin typeface="Abadi"/>
              </a:rPr>
              <a:t>Lauch records retrieval</a:t>
            </a:r>
          </a:p>
          <a:p>
            <a:pPr lvl="1">
              <a:lnSpc>
                <a:spcPct val="100000"/>
              </a:lnSpc>
              <a:spcBef>
                <a:spcPts val="1400"/>
              </a:spcBef>
            </a:pPr>
            <a:r>
              <a:rPr lang="en-US" sz="1400" dirty="0">
                <a:solidFill>
                  <a:schemeClr val="accent3">
                    <a:lumMod val="25000"/>
                  </a:schemeClr>
                </a:solidFill>
                <a:latin typeface="Abadi"/>
              </a:rPr>
              <a:t>Mission and booster information</a:t>
            </a:r>
          </a:p>
          <a:p>
            <a:pPr lvl="1">
              <a:lnSpc>
                <a:spcPct val="100000"/>
              </a:lnSpc>
              <a:spcBef>
                <a:spcPts val="1400"/>
              </a:spcBef>
            </a:pPr>
            <a:r>
              <a:rPr lang="en-US" sz="1400" dirty="0">
                <a:solidFill>
                  <a:schemeClr val="accent3">
                    <a:lumMod val="25000"/>
                  </a:schemeClr>
                </a:solidFill>
                <a:latin typeface="Abadi"/>
              </a:rPr>
              <a:t>Payload and orbit data</a:t>
            </a:r>
          </a:p>
          <a:p>
            <a:pPr lvl="1">
              <a:lnSpc>
                <a:spcPct val="100000"/>
              </a:lnSpc>
              <a:spcBef>
                <a:spcPts val="1400"/>
              </a:spcBef>
            </a:pPr>
            <a:r>
              <a:rPr lang="en-US" sz="1400" dirty="0">
                <a:solidFill>
                  <a:schemeClr val="accent3">
                    <a:lumMod val="25000"/>
                  </a:schemeClr>
                </a:solidFill>
                <a:latin typeface="Abadi"/>
              </a:rPr>
              <a:t>Landing outcome data</a:t>
            </a:r>
          </a:p>
          <a:p>
            <a:pPr lvl="1">
              <a:lnSpc>
                <a:spcPct val="100000"/>
              </a:lnSpc>
              <a:spcBef>
                <a:spcPts val="1400"/>
              </a:spcBef>
            </a:pPr>
            <a:r>
              <a:rPr lang="en-US" sz="1400" dirty="0">
                <a:solidFill>
                  <a:schemeClr val="accent3">
                    <a:lumMod val="25000"/>
                  </a:schemeClr>
                </a:solidFill>
                <a:latin typeface="Abadi"/>
              </a:rPr>
              <a:t>Dataset consolidation</a:t>
            </a:r>
            <a:endParaRPr lang="en-US" sz="1800" dirty="0">
              <a:solidFill>
                <a:schemeClr val="accent3">
                  <a:lumMod val="25000"/>
                </a:schemeClr>
              </a:solidFill>
              <a:latin typeface="Abadi"/>
            </a:endParaRPr>
          </a:p>
          <a:p>
            <a:pPr>
              <a:lnSpc>
                <a:spcPct val="100000"/>
              </a:lnSpc>
              <a:spcBef>
                <a:spcPts val="1400"/>
              </a:spcBef>
            </a:pPr>
            <a:r>
              <a:rPr lang="en-US" sz="1800" dirty="0">
                <a:solidFill>
                  <a:schemeClr val="accent3">
                    <a:lumMod val="25000"/>
                  </a:schemeClr>
                </a:solidFill>
                <a:latin typeface="Abadi" panose="020B0604020104020204" pitchFamily="34" charset="0"/>
              </a:rPr>
              <a:t>GitHub URL: https://github.com/adityakumarsony100-stack/Applied-Data-Science-Capstone-Project-IBM/blob/74f5655da2723c50e857c595c66ac2c8c4128261/DataCollection_by_REST_API.ipynb</a:t>
            </a:r>
            <a:endParaRPr lang="en-US" sz="1800"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marL="0" indent="0">
              <a:lnSpc>
                <a:spcPct val="100000"/>
              </a:lnSpc>
              <a:spcBef>
                <a:spcPts val="1400"/>
              </a:spcBef>
              <a:buNone/>
            </a:pPr>
            <a:r>
              <a:rPr lang="en-US" sz="1800" u="sng" dirty="0">
                <a:solidFill>
                  <a:schemeClr val="accent3">
                    <a:lumMod val="25000"/>
                  </a:schemeClr>
                </a:solidFill>
                <a:latin typeface="Abadi" panose="020B0604020104020204" pitchFamily="34" charset="0"/>
              </a:rPr>
              <a:t>Key phrases:</a:t>
            </a:r>
          </a:p>
          <a:p>
            <a:pPr lvl="1">
              <a:lnSpc>
                <a:spcPct val="100000"/>
              </a:lnSpc>
              <a:spcBef>
                <a:spcPts val="1400"/>
              </a:spcBef>
            </a:pPr>
            <a:r>
              <a:rPr lang="en-US" sz="1400" dirty="0">
                <a:solidFill>
                  <a:schemeClr val="accent3">
                    <a:lumMod val="25000"/>
                  </a:schemeClr>
                </a:solidFill>
                <a:latin typeface="Abadi" panose="020B0604020104020204" pitchFamily="34" charset="0"/>
              </a:rPr>
              <a:t>Identify target website</a:t>
            </a:r>
          </a:p>
          <a:p>
            <a:pPr lvl="1">
              <a:lnSpc>
                <a:spcPct val="100000"/>
              </a:lnSpc>
              <a:spcBef>
                <a:spcPts val="1400"/>
              </a:spcBef>
            </a:pPr>
            <a:r>
              <a:rPr lang="en-US" sz="1400" dirty="0">
                <a:solidFill>
                  <a:schemeClr val="accent3">
                    <a:lumMod val="25000"/>
                  </a:schemeClr>
                </a:solidFill>
                <a:latin typeface="Abadi" panose="020B0604020104020204" pitchFamily="34" charset="0"/>
              </a:rPr>
              <a:t>Inspect HTML structure</a:t>
            </a:r>
          </a:p>
          <a:p>
            <a:pPr lvl="1">
              <a:lnSpc>
                <a:spcPct val="100000"/>
              </a:lnSpc>
              <a:spcBef>
                <a:spcPts val="1400"/>
              </a:spcBef>
            </a:pPr>
            <a:r>
              <a:rPr lang="en-US" sz="1400" dirty="0">
                <a:solidFill>
                  <a:schemeClr val="accent3">
                    <a:lumMod val="25000"/>
                  </a:schemeClr>
                </a:solidFill>
                <a:latin typeface="Abadi" panose="020B0604020104020204" pitchFamily="34" charset="0"/>
              </a:rPr>
              <a:t>Parse webpage content</a:t>
            </a:r>
          </a:p>
          <a:p>
            <a:pPr lvl="1">
              <a:lnSpc>
                <a:spcPct val="100000"/>
              </a:lnSpc>
              <a:spcBef>
                <a:spcPts val="1400"/>
              </a:spcBef>
            </a:pPr>
            <a:r>
              <a:rPr lang="en-US" sz="1400" dirty="0">
                <a:solidFill>
                  <a:schemeClr val="accent3">
                    <a:lumMod val="25000"/>
                  </a:schemeClr>
                </a:solidFill>
                <a:latin typeface="Abadi" panose="020B0604020104020204" pitchFamily="34" charset="0"/>
              </a:rPr>
              <a:t>Extract required fields</a:t>
            </a:r>
          </a:p>
          <a:p>
            <a:pPr lvl="1">
              <a:lnSpc>
                <a:spcPct val="100000"/>
              </a:lnSpc>
              <a:spcBef>
                <a:spcPts val="1400"/>
              </a:spcBef>
            </a:pPr>
            <a:r>
              <a:rPr lang="en-US" sz="1400" dirty="0">
                <a:solidFill>
                  <a:schemeClr val="accent3">
                    <a:lumMod val="25000"/>
                  </a:schemeClr>
                </a:solidFill>
                <a:latin typeface="Abadi" panose="020B0604020104020204" pitchFamily="34" charset="0"/>
              </a:rPr>
              <a:t>Store structured data</a:t>
            </a:r>
          </a:p>
          <a:p>
            <a:pPr>
              <a:lnSpc>
                <a:spcPct val="100000"/>
              </a:lnSpc>
              <a:spcBef>
                <a:spcPts val="1400"/>
              </a:spcBef>
            </a:pPr>
            <a:r>
              <a:rPr lang="en-US" sz="1800" dirty="0">
                <a:solidFill>
                  <a:schemeClr val="accent3">
                    <a:lumMod val="25000"/>
                  </a:schemeClr>
                </a:solidFill>
                <a:latin typeface="Abadi" panose="020B0604020104020204" pitchFamily="34" charset="0"/>
              </a:rPr>
              <a:t>GitHub </a:t>
            </a:r>
            <a:r>
              <a:rPr lang="en-US" sz="1200" dirty="0">
                <a:solidFill>
                  <a:schemeClr val="accent3">
                    <a:lumMod val="25000"/>
                  </a:schemeClr>
                </a:solidFill>
                <a:latin typeface="Abadi" panose="020B0604020104020204" pitchFamily="34" charset="0"/>
              </a:rPr>
              <a:t>URL:https://github.com/adityakumarsony100-stack/Applied-Data-Science-Capstone-Project-IBM/blob/74f5655da2723c50e857c595c66ac2c8c4128261/DataCollection-webscraping.ipynb</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900" u="sng" dirty="0">
                <a:latin typeface="Abadi"/>
              </a:rPr>
              <a:t>Flowchart</a:t>
            </a:r>
          </a:p>
          <a:p>
            <a:pPr marL="0" indent="0">
              <a:buFont typeface="Arial" panose="020B0604020202020204" pitchFamily="34" charset="0"/>
              <a:buNone/>
            </a:pPr>
            <a:endParaRPr lang="en-US" sz="1900" dirty="0">
              <a:latin typeface="Abadi"/>
            </a:endParaRPr>
          </a:p>
          <a:p>
            <a:pPr marL="0" indent="0">
              <a:buNone/>
            </a:pPr>
            <a:r>
              <a:rPr lang="en-US" sz="1900" dirty="0">
                <a:latin typeface="Abadi"/>
              </a:rPr>
              <a:t>Target Website</a:t>
            </a:r>
          </a:p>
          <a:p>
            <a:pPr marL="0" indent="0">
              <a:buNone/>
            </a:pPr>
            <a:r>
              <a:rPr lang="en-US" sz="1900" dirty="0">
                <a:latin typeface="Abadi"/>
              </a:rPr>
              <a:t>        ↓</a:t>
            </a:r>
          </a:p>
          <a:p>
            <a:pPr marL="0" indent="0">
              <a:buNone/>
            </a:pPr>
            <a:r>
              <a:rPr lang="en-US" sz="1900" dirty="0">
                <a:latin typeface="Abadi"/>
              </a:rPr>
              <a:t>HTML Inspection</a:t>
            </a:r>
          </a:p>
          <a:p>
            <a:pPr marL="0" indent="0">
              <a:buNone/>
            </a:pPr>
            <a:r>
              <a:rPr lang="en-US" sz="1900" dirty="0">
                <a:latin typeface="Abadi"/>
              </a:rPr>
              <a:t>        ↓</a:t>
            </a:r>
          </a:p>
          <a:p>
            <a:pPr marL="0" indent="0">
              <a:buNone/>
            </a:pPr>
            <a:r>
              <a:rPr lang="en-US" sz="1900" dirty="0">
                <a:latin typeface="Abadi"/>
              </a:rPr>
              <a:t>HTTP Request</a:t>
            </a:r>
          </a:p>
          <a:p>
            <a:pPr marL="0" indent="0">
              <a:buNone/>
            </a:pPr>
            <a:r>
              <a:rPr lang="en-US" sz="1900" dirty="0">
                <a:latin typeface="Abadi"/>
              </a:rPr>
              <a:t>        ↓</a:t>
            </a:r>
          </a:p>
          <a:p>
            <a:pPr marL="0" indent="0">
              <a:buNone/>
            </a:pPr>
            <a:r>
              <a:rPr lang="en-US" sz="1900" dirty="0">
                <a:latin typeface="Abadi"/>
              </a:rPr>
              <a:t>HTML Parsing</a:t>
            </a:r>
          </a:p>
          <a:p>
            <a:pPr marL="0" indent="0">
              <a:buNone/>
            </a:pPr>
            <a:r>
              <a:rPr lang="en-US" sz="1900" dirty="0">
                <a:latin typeface="Abadi"/>
              </a:rPr>
              <a:t>        ↓</a:t>
            </a:r>
          </a:p>
          <a:p>
            <a:pPr marL="0" indent="0">
              <a:buNone/>
            </a:pPr>
            <a:r>
              <a:rPr lang="en-US" sz="1900" dirty="0">
                <a:latin typeface="Abadi"/>
              </a:rPr>
              <a:t>Data Extraction</a:t>
            </a:r>
          </a:p>
          <a:p>
            <a:pPr marL="0" indent="0">
              <a:buNone/>
            </a:pPr>
            <a:r>
              <a:rPr lang="en-US" sz="1900" dirty="0">
                <a:latin typeface="Abadi"/>
              </a:rPr>
              <a:t>        ↓</a:t>
            </a:r>
          </a:p>
          <a:p>
            <a:pPr marL="0" indent="0">
              <a:buNone/>
            </a:pPr>
            <a:r>
              <a:rPr lang="en-US" sz="1900" dirty="0">
                <a:latin typeface="Abadi"/>
              </a:rPr>
              <a:t>Structured Dataset</a:t>
            </a:r>
          </a:p>
          <a:p>
            <a:pPr marL="0" indent="0">
              <a:buFont typeface="Arial" panose="020B0604020202020204" pitchFamily="34" charset="0"/>
              <a:buNone/>
            </a:pPr>
            <a:endParaRPr lang="en-US" sz="2200" dirty="0">
              <a:solidFill>
                <a:srgbClr val="1C7DDB"/>
              </a:solidFill>
              <a:latin typeface="Abadi"/>
            </a:endParaRPr>
          </a:p>
        </p:txBody>
      </p: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751</TotalTime>
  <Words>2110</Words>
  <Application>Microsoft Office PowerPoint</Application>
  <PresentationFormat>Widescreen</PresentationFormat>
  <Paragraphs>318</Paragraphs>
  <Slides>47</Slides>
  <Notes>11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47</vt:i4>
      </vt:variant>
    </vt:vector>
  </HeadingPairs>
  <TitlesOfParts>
    <vt:vector size="52" baseType="lpstr">
      <vt:lpstr>Abadi</vt:lpstr>
      <vt:lpstr>Arial</vt:lpstr>
      <vt:lpstr>Calibri</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Aditya Sony</cp:lastModifiedBy>
  <cp:revision>203</cp:revision>
  <dcterms:created xsi:type="dcterms:W3CDTF">2021-04-29T18:58:34Z</dcterms:created>
  <dcterms:modified xsi:type="dcterms:W3CDTF">2025-12-16T10:02:01Z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